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333" r:id="rId2"/>
    <p:sldId id="334" r:id="rId3"/>
    <p:sldId id="337" r:id="rId4"/>
    <p:sldId id="338" r:id="rId5"/>
    <p:sldId id="335" r:id="rId6"/>
    <p:sldId id="336" r:id="rId7"/>
  </p:sldIdLst>
  <p:sldSz cx="9906000" cy="6858000" type="A4"/>
  <p:notesSz cx="9144000" cy="6858000"/>
  <p:defaultTextStyle>
    <a:defPPr>
      <a:defRPr lang="ja-JP"/>
    </a:defPPr>
    <a:lvl1pPr algn="l" rtl="0" fontAlgn="base">
      <a:spcBef>
        <a:spcPct val="0"/>
      </a:spcBef>
      <a:spcAft>
        <a:spcPct val="0"/>
      </a:spcAft>
      <a:defRPr kumimoji="1" kern="1200">
        <a:solidFill>
          <a:schemeClr val="tx1"/>
        </a:solidFill>
        <a:latin typeface="Arial" charset="0"/>
        <a:ea typeface="ＭＳ Ｐゴシック" pitchFamily="50"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pitchFamily="50"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pitchFamily="50"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pitchFamily="50"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pitchFamily="50" charset="-128"/>
        <a:cs typeface="+mn-cs"/>
      </a:defRPr>
    </a:lvl5pPr>
    <a:lvl6pPr marL="2286000" algn="l" defTabSz="914400" rtl="0" eaLnBrk="1" latinLnBrk="0" hangingPunct="1">
      <a:defRPr kumimoji="1" kern="1200">
        <a:solidFill>
          <a:schemeClr val="tx1"/>
        </a:solidFill>
        <a:latin typeface="Arial" charset="0"/>
        <a:ea typeface="ＭＳ Ｐゴシック" pitchFamily="50" charset="-128"/>
        <a:cs typeface="+mn-cs"/>
      </a:defRPr>
    </a:lvl6pPr>
    <a:lvl7pPr marL="2743200" algn="l" defTabSz="914400" rtl="0" eaLnBrk="1" latinLnBrk="0" hangingPunct="1">
      <a:defRPr kumimoji="1" kern="1200">
        <a:solidFill>
          <a:schemeClr val="tx1"/>
        </a:solidFill>
        <a:latin typeface="Arial" charset="0"/>
        <a:ea typeface="ＭＳ Ｐゴシック" pitchFamily="50" charset="-128"/>
        <a:cs typeface="+mn-cs"/>
      </a:defRPr>
    </a:lvl7pPr>
    <a:lvl8pPr marL="3200400" algn="l" defTabSz="914400" rtl="0" eaLnBrk="1" latinLnBrk="0" hangingPunct="1">
      <a:defRPr kumimoji="1" kern="1200">
        <a:solidFill>
          <a:schemeClr val="tx1"/>
        </a:solidFill>
        <a:latin typeface="Arial" charset="0"/>
        <a:ea typeface="ＭＳ Ｐゴシック" pitchFamily="50" charset="-128"/>
        <a:cs typeface="+mn-cs"/>
      </a:defRPr>
    </a:lvl8pPr>
    <a:lvl9pPr marL="3657600" algn="l" defTabSz="914400" rtl="0" eaLnBrk="1" latinLnBrk="0" hangingPunct="1">
      <a:defRPr kumimoji="1" kern="1200">
        <a:solidFill>
          <a:schemeClr val="tx1"/>
        </a:solidFill>
        <a:latin typeface="Arial" charset="0"/>
        <a:ea typeface="ＭＳ Ｐゴシック"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6699"/>
    <a:srgbClr val="CCECFF"/>
    <a:srgbClr val="006600"/>
    <a:srgbClr val="99CCFF"/>
    <a:srgbClr val="66CCFF"/>
    <a:srgbClr val="FF6600"/>
    <a:srgbClr val="FF3300"/>
    <a:srgbClr val="FF0000"/>
    <a:srgbClr val="339933"/>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6008" autoAdjust="0"/>
    <p:restoredTop sz="94660" autoAdjust="0"/>
  </p:normalViewPr>
  <p:slideViewPr>
    <p:cSldViewPr>
      <p:cViewPr varScale="1">
        <p:scale>
          <a:sx n="81" d="100"/>
          <a:sy n="81" d="100"/>
        </p:scale>
        <p:origin x="642" y="300"/>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gridSpacing cx="45005" cy="45005"/>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5"/>
            <a:ext cx="8420100" cy="1470025"/>
          </a:xfrm>
        </p:spPr>
        <p:txBody>
          <a:bodyPr/>
          <a:lstStyle/>
          <a:p>
            <a:r>
              <a:rPr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15979B8F-A9B4-4206-B104-A14337BF6A76}" type="slidenum">
              <a:rPr lang="en-US" altLang="ja-JP"/>
              <a:pPr/>
              <a:t>‹#›</a:t>
            </a:fld>
            <a:endParaRPr lang="en-US" altLang="ja-JP"/>
          </a:p>
        </p:txBody>
      </p:sp>
    </p:spTree>
    <p:extLst>
      <p:ext uri="{BB962C8B-B14F-4D97-AF65-F5344CB8AC3E}">
        <p14:creationId xmlns:p14="http://schemas.microsoft.com/office/powerpoint/2010/main" val="9477826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DE6A4B04-4A26-4B01-9B64-32DAEA9F6656}" type="slidenum">
              <a:rPr lang="en-US" altLang="ja-JP"/>
              <a:pPr/>
              <a:t>‹#›</a:t>
            </a:fld>
            <a:endParaRPr lang="en-US" altLang="ja-JP"/>
          </a:p>
        </p:txBody>
      </p:sp>
    </p:spTree>
    <p:extLst>
      <p:ext uri="{BB962C8B-B14F-4D97-AF65-F5344CB8AC3E}">
        <p14:creationId xmlns:p14="http://schemas.microsoft.com/office/powerpoint/2010/main" val="16000663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38"/>
            <a:ext cx="2228850" cy="5851525"/>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495300" y="274638"/>
            <a:ext cx="6534150" cy="5851525"/>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680FFA3B-8C5F-4CDB-8B97-66C6E0E9667A}" type="slidenum">
              <a:rPr lang="en-US" altLang="ja-JP"/>
              <a:pPr/>
              <a:t>‹#›</a:t>
            </a:fld>
            <a:endParaRPr lang="en-US" altLang="ja-JP"/>
          </a:p>
        </p:txBody>
      </p:sp>
    </p:spTree>
    <p:extLst>
      <p:ext uri="{BB962C8B-B14F-4D97-AF65-F5344CB8AC3E}">
        <p14:creationId xmlns:p14="http://schemas.microsoft.com/office/powerpoint/2010/main" val="33627764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F5146B2D-1764-4DBF-9A2F-2D4442F75A9E}" type="slidenum">
              <a:rPr lang="en-US" altLang="ja-JP"/>
              <a:pPr/>
              <a:t>‹#›</a:t>
            </a:fld>
            <a:endParaRPr lang="en-US" altLang="ja-JP"/>
          </a:p>
        </p:txBody>
      </p:sp>
    </p:spTree>
    <p:extLst>
      <p:ext uri="{BB962C8B-B14F-4D97-AF65-F5344CB8AC3E}">
        <p14:creationId xmlns:p14="http://schemas.microsoft.com/office/powerpoint/2010/main" val="1381141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8FAF1116-0C1A-459C-9781-DEBD0C336341}" type="slidenum">
              <a:rPr lang="en-US" altLang="ja-JP"/>
              <a:pPr/>
              <a:t>‹#›</a:t>
            </a:fld>
            <a:endParaRPr lang="en-US" altLang="ja-JP"/>
          </a:p>
        </p:txBody>
      </p:sp>
    </p:spTree>
    <p:extLst>
      <p:ext uri="{BB962C8B-B14F-4D97-AF65-F5344CB8AC3E}">
        <p14:creationId xmlns:p14="http://schemas.microsoft.com/office/powerpoint/2010/main" val="31156454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495300" y="1600200"/>
            <a:ext cx="43815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5029200" y="1600200"/>
            <a:ext cx="43815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7FCC440A-1D99-482E-86A1-1F40A600D80B}" type="slidenum">
              <a:rPr lang="en-US" altLang="ja-JP"/>
              <a:pPr/>
              <a:t>‹#›</a:t>
            </a:fld>
            <a:endParaRPr lang="en-US" altLang="ja-JP"/>
          </a:p>
        </p:txBody>
      </p:sp>
    </p:spTree>
    <p:extLst>
      <p:ext uri="{BB962C8B-B14F-4D97-AF65-F5344CB8AC3E}">
        <p14:creationId xmlns:p14="http://schemas.microsoft.com/office/powerpoint/2010/main" val="30067837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6"/>
          <p:cNvSpPr>
            <a:spLocks noGrp="1"/>
          </p:cNvSpPr>
          <p:nvPr>
            <p:ph type="dt" sz="half" idx="10"/>
          </p:nvPr>
        </p:nvSpPr>
        <p:spPr/>
        <p:txBody>
          <a:bodyPr/>
          <a:lstStyle>
            <a:lvl1pPr>
              <a:defRPr/>
            </a:lvl1pPr>
          </a:lstStyle>
          <a:p>
            <a:endParaRPr lang="en-US" altLang="ja-JP"/>
          </a:p>
        </p:txBody>
      </p:sp>
      <p:sp>
        <p:nvSpPr>
          <p:cNvPr id="8" name="フッター プレースホルダー 7"/>
          <p:cNvSpPr>
            <a:spLocks noGrp="1"/>
          </p:cNvSpPr>
          <p:nvPr>
            <p:ph type="ftr" sz="quarter" idx="11"/>
          </p:nvPr>
        </p:nvSpPr>
        <p:spPr/>
        <p:txBody>
          <a:bodyPr/>
          <a:lstStyle>
            <a:lvl1pPr>
              <a:defRPr/>
            </a:lvl1pPr>
          </a:lstStyle>
          <a:p>
            <a:endParaRPr lang="en-US" altLang="ja-JP"/>
          </a:p>
        </p:txBody>
      </p:sp>
      <p:sp>
        <p:nvSpPr>
          <p:cNvPr id="9" name="スライド番号プレースホルダー 8"/>
          <p:cNvSpPr>
            <a:spLocks noGrp="1"/>
          </p:cNvSpPr>
          <p:nvPr>
            <p:ph type="sldNum" sz="quarter" idx="12"/>
          </p:nvPr>
        </p:nvSpPr>
        <p:spPr/>
        <p:txBody>
          <a:bodyPr/>
          <a:lstStyle>
            <a:lvl1pPr>
              <a:defRPr/>
            </a:lvl1pPr>
          </a:lstStyle>
          <a:p>
            <a:fld id="{E6F7BE22-24E2-41E7-859A-678423BD1FE9}" type="slidenum">
              <a:rPr lang="en-US" altLang="ja-JP"/>
              <a:pPr/>
              <a:t>‹#›</a:t>
            </a:fld>
            <a:endParaRPr lang="en-US" altLang="ja-JP"/>
          </a:p>
        </p:txBody>
      </p:sp>
    </p:spTree>
    <p:extLst>
      <p:ext uri="{BB962C8B-B14F-4D97-AF65-F5344CB8AC3E}">
        <p14:creationId xmlns:p14="http://schemas.microsoft.com/office/powerpoint/2010/main" val="35278141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2"/>
          <p:cNvSpPr>
            <a:spLocks noGrp="1"/>
          </p:cNvSpPr>
          <p:nvPr>
            <p:ph type="dt" sz="half" idx="10"/>
          </p:nvPr>
        </p:nvSpPr>
        <p:spPr/>
        <p:txBody>
          <a:bodyPr/>
          <a:lstStyle>
            <a:lvl1pPr>
              <a:defRPr/>
            </a:lvl1pPr>
          </a:lstStyle>
          <a:p>
            <a:endParaRPr lang="en-US" altLang="ja-JP"/>
          </a:p>
        </p:txBody>
      </p:sp>
      <p:sp>
        <p:nvSpPr>
          <p:cNvPr id="4" name="フッター プレースホルダー 3"/>
          <p:cNvSpPr>
            <a:spLocks noGrp="1"/>
          </p:cNvSpPr>
          <p:nvPr>
            <p:ph type="ftr" sz="quarter" idx="11"/>
          </p:nvPr>
        </p:nvSpPr>
        <p:spPr/>
        <p:txBody>
          <a:bodyPr/>
          <a:lstStyle>
            <a:lvl1pPr>
              <a:defRPr/>
            </a:lvl1pPr>
          </a:lstStyle>
          <a:p>
            <a:endParaRPr lang="en-US" altLang="ja-JP"/>
          </a:p>
        </p:txBody>
      </p:sp>
      <p:sp>
        <p:nvSpPr>
          <p:cNvPr id="5" name="スライド番号プレースホルダー 4"/>
          <p:cNvSpPr>
            <a:spLocks noGrp="1"/>
          </p:cNvSpPr>
          <p:nvPr>
            <p:ph type="sldNum" sz="quarter" idx="12"/>
          </p:nvPr>
        </p:nvSpPr>
        <p:spPr/>
        <p:txBody>
          <a:bodyPr/>
          <a:lstStyle>
            <a:lvl1pPr>
              <a:defRPr/>
            </a:lvl1pPr>
          </a:lstStyle>
          <a:p>
            <a:fld id="{41C62181-A7EB-4C40-8A6B-6BA72513230C}" type="slidenum">
              <a:rPr lang="en-US" altLang="ja-JP"/>
              <a:pPr/>
              <a:t>‹#›</a:t>
            </a:fld>
            <a:endParaRPr lang="en-US" altLang="ja-JP"/>
          </a:p>
        </p:txBody>
      </p:sp>
    </p:spTree>
    <p:extLst>
      <p:ext uri="{BB962C8B-B14F-4D97-AF65-F5344CB8AC3E}">
        <p14:creationId xmlns:p14="http://schemas.microsoft.com/office/powerpoint/2010/main" val="42095419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lvl1pPr>
              <a:defRPr/>
            </a:lvl1pPr>
          </a:lstStyle>
          <a:p>
            <a:endParaRPr lang="en-US" altLang="ja-JP"/>
          </a:p>
        </p:txBody>
      </p:sp>
      <p:sp>
        <p:nvSpPr>
          <p:cNvPr id="3" name="フッター プレースホルダー 2"/>
          <p:cNvSpPr>
            <a:spLocks noGrp="1"/>
          </p:cNvSpPr>
          <p:nvPr>
            <p:ph type="ftr" sz="quarter" idx="11"/>
          </p:nvPr>
        </p:nvSpPr>
        <p:spPr/>
        <p:txBody>
          <a:bodyPr/>
          <a:lstStyle>
            <a:lvl1pPr>
              <a:defRPr/>
            </a:lvl1pPr>
          </a:lstStyle>
          <a:p>
            <a:endParaRPr lang="en-US" altLang="ja-JP"/>
          </a:p>
        </p:txBody>
      </p:sp>
      <p:sp>
        <p:nvSpPr>
          <p:cNvPr id="4" name="スライド番号プレースホルダー 3"/>
          <p:cNvSpPr>
            <a:spLocks noGrp="1"/>
          </p:cNvSpPr>
          <p:nvPr>
            <p:ph type="sldNum" sz="quarter" idx="12"/>
          </p:nvPr>
        </p:nvSpPr>
        <p:spPr/>
        <p:txBody>
          <a:bodyPr/>
          <a:lstStyle>
            <a:lvl1pPr>
              <a:defRPr/>
            </a:lvl1pPr>
          </a:lstStyle>
          <a:p>
            <a:fld id="{1BCDDFE0-14D4-4C6E-B4D3-9AC4E2769B85}" type="slidenum">
              <a:rPr lang="en-US" altLang="ja-JP"/>
              <a:pPr/>
              <a:t>‹#›</a:t>
            </a:fld>
            <a:endParaRPr lang="en-US" altLang="ja-JP"/>
          </a:p>
        </p:txBody>
      </p:sp>
    </p:spTree>
    <p:extLst>
      <p:ext uri="{BB962C8B-B14F-4D97-AF65-F5344CB8AC3E}">
        <p14:creationId xmlns:p14="http://schemas.microsoft.com/office/powerpoint/2010/main" val="5914943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nchor="b"/>
          <a:lstStyle>
            <a:lvl1pPr algn="l">
              <a:defRPr sz="2000" b="1"/>
            </a:lvl1pPr>
          </a:lstStyle>
          <a:p>
            <a:r>
              <a:rPr lang="ja-JP" altLang="en-US"/>
              <a:t>マスター タイトルの書式設定</a:t>
            </a:r>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4F6140E4-01C5-4669-A8C6-BD9B0FB5CFED}" type="slidenum">
              <a:rPr lang="en-US" altLang="ja-JP"/>
              <a:pPr/>
              <a:t>‹#›</a:t>
            </a:fld>
            <a:endParaRPr lang="en-US" altLang="ja-JP"/>
          </a:p>
        </p:txBody>
      </p:sp>
    </p:spTree>
    <p:extLst>
      <p:ext uri="{BB962C8B-B14F-4D97-AF65-F5344CB8AC3E}">
        <p14:creationId xmlns:p14="http://schemas.microsoft.com/office/powerpoint/2010/main" val="42754715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nchor="b"/>
          <a:lstStyle>
            <a:lvl1pPr algn="l">
              <a:defRPr sz="2000" b="1"/>
            </a:lvl1pPr>
          </a:lstStyle>
          <a:p>
            <a:r>
              <a:rPr lang="ja-JP" altLang="en-US"/>
              <a:t>マスター タイトルの書式設定</a:t>
            </a:r>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B3AB5CDF-4953-49BD-8C3E-1F40105F14FD}" type="slidenum">
              <a:rPr lang="en-US" altLang="ja-JP"/>
              <a:pPr/>
              <a:t>‹#›</a:t>
            </a:fld>
            <a:endParaRPr lang="en-US" altLang="ja-JP"/>
          </a:p>
        </p:txBody>
      </p:sp>
    </p:spTree>
    <p:extLst>
      <p:ext uri="{BB962C8B-B14F-4D97-AF65-F5344CB8AC3E}">
        <p14:creationId xmlns:p14="http://schemas.microsoft.com/office/powerpoint/2010/main" val="14918356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95300" y="274638"/>
            <a:ext cx="89154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495300" y="1600200"/>
            <a:ext cx="89154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p:cNvSpPr>
            <a:spLocks noGrp="1" noChangeArrowheads="1"/>
          </p:cNvSpPr>
          <p:nvPr>
            <p:ph type="dt" sz="half" idx="2"/>
          </p:nvPr>
        </p:nvSpPr>
        <p:spPr bwMode="auto">
          <a:xfrm>
            <a:off x="495300" y="6245225"/>
            <a:ext cx="23114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ja-JP"/>
          </a:p>
        </p:txBody>
      </p:sp>
      <p:sp>
        <p:nvSpPr>
          <p:cNvPr id="1029" name="Rectangle 5"/>
          <p:cNvSpPr>
            <a:spLocks noGrp="1" noChangeArrowheads="1"/>
          </p:cNvSpPr>
          <p:nvPr>
            <p:ph type="ftr" sz="quarter" idx="3"/>
          </p:nvPr>
        </p:nvSpPr>
        <p:spPr bwMode="auto">
          <a:xfrm>
            <a:off x="3384550" y="6245225"/>
            <a:ext cx="31369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ja-JP"/>
          </a:p>
        </p:txBody>
      </p:sp>
      <p:sp>
        <p:nvSpPr>
          <p:cNvPr id="1030" name="Rectangle 6"/>
          <p:cNvSpPr>
            <a:spLocks noGrp="1" noChangeArrowheads="1"/>
          </p:cNvSpPr>
          <p:nvPr>
            <p:ph type="sldNum" sz="quarter" idx="4"/>
          </p:nvPr>
        </p:nvSpPr>
        <p:spPr bwMode="auto">
          <a:xfrm>
            <a:off x="7099300" y="6245225"/>
            <a:ext cx="23114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F07AF48E-AEE8-472A-9C47-1438F7C9C5F1}" type="slidenum">
              <a:rPr lang="en-US" altLang="ja-JP"/>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kumimoji="1" sz="4400">
          <a:solidFill>
            <a:schemeClr val="tx2"/>
          </a:solidFill>
          <a:latin typeface="+mj-lt"/>
          <a:ea typeface="+mj-ea"/>
          <a:cs typeface="+mj-cs"/>
        </a:defRPr>
      </a:lvl1pPr>
      <a:lvl2pPr algn="ctr" rtl="0" fontAlgn="base">
        <a:spcBef>
          <a:spcPct val="0"/>
        </a:spcBef>
        <a:spcAft>
          <a:spcPct val="0"/>
        </a:spcAft>
        <a:defRPr kumimoji="1" sz="4400">
          <a:solidFill>
            <a:schemeClr val="tx2"/>
          </a:solidFill>
          <a:latin typeface="Arial" charset="0"/>
          <a:ea typeface="ＭＳ Ｐゴシック" pitchFamily="50" charset="-128"/>
        </a:defRPr>
      </a:lvl2pPr>
      <a:lvl3pPr algn="ctr" rtl="0" fontAlgn="base">
        <a:spcBef>
          <a:spcPct val="0"/>
        </a:spcBef>
        <a:spcAft>
          <a:spcPct val="0"/>
        </a:spcAft>
        <a:defRPr kumimoji="1" sz="4400">
          <a:solidFill>
            <a:schemeClr val="tx2"/>
          </a:solidFill>
          <a:latin typeface="Arial" charset="0"/>
          <a:ea typeface="ＭＳ Ｐゴシック" pitchFamily="50" charset="-128"/>
        </a:defRPr>
      </a:lvl3pPr>
      <a:lvl4pPr algn="ctr" rtl="0" fontAlgn="base">
        <a:spcBef>
          <a:spcPct val="0"/>
        </a:spcBef>
        <a:spcAft>
          <a:spcPct val="0"/>
        </a:spcAft>
        <a:defRPr kumimoji="1" sz="4400">
          <a:solidFill>
            <a:schemeClr val="tx2"/>
          </a:solidFill>
          <a:latin typeface="Arial" charset="0"/>
          <a:ea typeface="ＭＳ Ｐゴシック" pitchFamily="50" charset="-128"/>
        </a:defRPr>
      </a:lvl4pPr>
      <a:lvl5pPr algn="ctr" rtl="0" fontAlgn="base">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fontAlgn="base">
        <a:spcBef>
          <a:spcPct val="20000"/>
        </a:spcBef>
        <a:spcAft>
          <a:spcPct val="0"/>
        </a:spcAft>
        <a:buChar char="•"/>
        <a:defRPr kumimoji="1" sz="3200">
          <a:solidFill>
            <a:schemeClr val="tx1"/>
          </a:solidFill>
          <a:latin typeface="+mn-lt"/>
          <a:ea typeface="+mn-ea"/>
          <a:cs typeface="+mn-cs"/>
        </a:defRPr>
      </a:lvl1pPr>
      <a:lvl2pPr marL="742950" indent="-285750" algn="l" rtl="0" fontAlgn="base">
        <a:spcBef>
          <a:spcPct val="20000"/>
        </a:spcBef>
        <a:spcAft>
          <a:spcPct val="0"/>
        </a:spcAft>
        <a:buChar char="–"/>
        <a:defRPr kumimoji="1" sz="2800">
          <a:solidFill>
            <a:schemeClr val="tx1"/>
          </a:solidFill>
          <a:latin typeface="+mn-lt"/>
          <a:ea typeface="+mn-ea"/>
        </a:defRPr>
      </a:lvl2pPr>
      <a:lvl3pPr marL="1143000" indent="-228600" algn="l" rtl="0" fontAlgn="base">
        <a:spcBef>
          <a:spcPct val="20000"/>
        </a:spcBef>
        <a:spcAft>
          <a:spcPct val="0"/>
        </a:spcAft>
        <a:buChar char="•"/>
        <a:defRPr kumimoji="1" sz="2400">
          <a:solidFill>
            <a:schemeClr val="tx1"/>
          </a:solidFill>
          <a:latin typeface="+mn-lt"/>
          <a:ea typeface="+mn-ea"/>
        </a:defRPr>
      </a:lvl3pPr>
      <a:lvl4pPr marL="1600200" indent="-228600" algn="l" rtl="0" fontAlgn="base">
        <a:spcBef>
          <a:spcPct val="20000"/>
        </a:spcBef>
        <a:spcAft>
          <a:spcPct val="0"/>
        </a:spcAft>
        <a:buChar char="–"/>
        <a:defRPr kumimoji="1" sz="2000">
          <a:solidFill>
            <a:schemeClr val="tx1"/>
          </a:solidFill>
          <a:latin typeface="+mn-lt"/>
          <a:ea typeface="+mn-ea"/>
        </a:defRPr>
      </a:lvl4pPr>
      <a:lvl5pPr marL="2057400" indent="-228600" algn="l" rtl="0" fontAlgn="base">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リーフォーム: 図形 3">
            <a:extLst>
              <a:ext uri="{FF2B5EF4-FFF2-40B4-BE49-F238E27FC236}">
                <a16:creationId xmlns:a16="http://schemas.microsoft.com/office/drawing/2014/main" id="{8FD20C1F-6C4C-6C47-5DC1-B25831930EB8}"/>
              </a:ext>
            </a:extLst>
          </p:cNvPr>
          <p:cNvSpPr/>
          <p:nvPr/>
        </p:nvSpPr>
        <p:spPr>
          <a:xfrm>
            <a:off x="486578" y="371061"/>
            <a:ext cx="8932844" cy="6115878"/>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00B0F0"/>
          </a:solidFill>
          <a:ln w="127000" cmpd="sng">
            <a:solidFill>
              <a:srgbClr val="CCEC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
        <p:nvSpPr>
          <p:cNvPr id="7" name="テキスト ボックス 6">
            <a:extLst>
              <a:ext uri="{FF2B5EF4-FFF2-40B4-BE49-F238E27FC236}">
                <a16:creationId xmlns:a16="http://schemas.microsoft.com/office/drawing/2014/main" id="{49B05833-4145-3E44-82C4-C2A8D10A5E57}"/>
              </a:ext>
            </a:extLst>
          </p:cNvPr>
          <p:cNvSpPr txBox="1"/>
          <p:nvPr/>
        </p:nvSpPr>
        <p:spPr>
          <a:xfrm>
            <a:off x="1188722" y="1088740"/>
            <a:ext cx="7528558" cy="4689969"/>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solidFill>
                    <a:sysClr val="windowText" lastClr="000000"/>
                  </a:solidFill>
                </a:ln>
                <a:solidFill>
                  <a:srgbClr val="FF0000"/>
                </a:solidFill>
              </a:rPr>
              <a:t>ご注意ください</a:t>
            </a:r>
          </a:p>
          <a:p>
            <a:pPr>
              <a:spcAft>
                <a:spcPts val="0"/>
              </a:spcAft>
            </a:pPr>
            <a:r>
              <a:rPr lang="ja-JP" altLang="en-US" sz="5400" dirty="0">
                <a:ln w="28575">
                  <a:solidFill>
                    <a:sysClr val="windowText" lastClr="000000"/>
                  </a:solidFill>
                </a:ln>
                <a:solidFill>
                  <a:srgbClr val="FFFF00"/>
                </a:solidFill>
              </a:rPr>
              <a:t>タオルの取り間違いが</a:t>
            </a:r>
          </a:p>
          <a:p>
            <a:pPr>
              <a:spcAft>
                <a:spcPts val="0"/>
              </a:spcAft>
            </a:pPr>
            <a:r>
              <a:rPr lang="ja-JP" altLang="en-US" sz="5400" dirty="0">
                <a:ln w="28575">
                  <a:solidFill>
                    <a:sysClr val="windowText" lastClr="000000"/>
                  </a:solidFill>
                </a:ln>
                <a:solidFill>
                  <a:srgbClr val="FFFF00"/>
                </a:solidFill>
              </a:rPr>
              <a:t>多発しています！</a:t>
            </a:r>
            <a:endParaRPr lang="en-US" altLang="ja-JP" sz="5400" dirty="0">
              <a:ln w="28575">
                <a:solidFill>
                  <a:sysClr val="windowText" lastClr="000000"/>
                </a:solidFill>
              </a:ln>
              <a:solidFill>
                <a:srgbClr val="FF0000"/>
              </a:solidFill>
            </a:endParaRPr>
          </a:p>
        </p:txBody>
      </p:sp>
      <p:sp>
        <p:nvSpPr>
          <p:cNvPr id="2" name="フリーフォーム: 図形 1">
            <a:extLst>
              <a:ext uri="{FF2B5EF4-FFF2-40B4-BE49-F238E27FC236}">
                <a16:creationId xmlns:a16="http://schemas.microsoft.com/office/drawing/2014/main" id="{B3186D40-56B3-7533-1A74-6DF97D8C2A97}"/>
              </a:ext>
            </a:extLst>
          </p:cNvPr>
          <p:cNvSpPr/>
          <p:nvPr/>
        </p:nvSpPr>
        <p:spPr>
          <a:xfrm>
            <a:off x="316301" y="254480"/>
            <a:ext cx="9273399" cy="6349040"/>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99CCFF"/>
          </a:solidFill>
          <a:ln w="127000" cmpd="sng">
            <a:solidFill>
              <a:srgbClr val="00B0F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Tree>
    <p:extLst>
      <p:ext uri="{BB962C8B-B14F-4D97-AF65-F5344CB8AC3E}">
        <p14:creationId xmlns:p14="http://schemas.microsoft.com/office/powerpoint/2010/main" val="127925476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44DDBF40-8100-5795-CD19-30B5CA185B95}"/>
              </a:ext>
            </a:extLst>
          </p:cNvPr>
          <p:cNvSpPr txBox="1"/>
          <p:nvPr/>
        </p:nvSpPr>
        <p:spPr>
          <a:xfrm>
            <a:off x="417228" y="449705"/>
            <a:ext cx="9071546" cy="5958592"/>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rgbClr val="FF0000"/>
                </a:solidFill>
              </a:rPr>
              <a:t>ご注意ください</a:t>
            </a:r>
          </a:p>
          <a:p>
            <a:pPr>
              <a:spcAft>
                <a:spcPts val="0"/>
              </a:spcAft>
            </a:pPr>
            <a:r>
              <a:rPr lang="ja-JP" altLang="en-US" sz="5400" dirty="0">
                <a:ln w="28575">
                  <a:noFill/>
                </a:ln>
                <a:solidFill>
                  <a:sysClr val="windowText" lastClr="000000"/>
                </a:solidFill>
              </a:rPr>
              <a:t>タオルの取り間違いが</a:t>
            </a:r>
          </a:p>
          <a:p>
            <a:pPr>
              <a:spcAft>
                <a:spcPts val="0"/>
              </a:spcAft>
            </a:pPr>
            <a:r>
              <a:rPr lang="ja-JP" altLang="en-US" sz="5400" dirty="0">
                <a:ln w="28575">
                  <a:noFill/>
                </a:ln>
                <a:solidFill>
                  <a:sysClr val="windowText" lastClr="000000"/>
                </a:solidFill>
              </a:rPr>
              <a:t>多発しています！</a:t>
            </a:r>
            <a:endParaRPr lang="en-US" altLang="ja-JP" sz="5400" dirty="0">
              <a:ln w="28575">
                <a:noFill/>
              </a:ln>
              <a:solidFill>
                <a:srgbClr val="FF0000"/>
              </a:solidFill>
            </a:endParaRPr>
          </a:p>
        </p:txBody>
      </p:sp>
    </p:spTree>
    <p:extLst>
      <p:ext uri="{BB962C8B-B14F-4D97-AF65-F5344CB8AC3E}">
        <p14:creationId xmlns:p14="http://schemas.microsoft.com/office/powerpoint/2010/main" val="248828048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B43A45C-BD9A-33CC-B7DC-FB8717482FD0}"/>
            </a:ext>
          </a:extLst>
        </p:cNvPr>
        <p:cNvGrpSpPr/>
        <p:nvPr/>
      </p:nvGrpSpPr>
      <p:grpSpPr>
        <a:xfrm>
          <a:off x="0" y="0"/>
          <a:ext cx="0" cy="0"/>
          <a:chOff x="0" y="0"/>
          <a:chExt cx="0" cy="0"/>
        </a:xfrm>
      </p:grpSpPr>
      <p:sp>
        <p:nvSpPr>
          <p:cNvPr id="11" name="正方形/長方形 10">
            <a:extLst>
              <a:ext uri="{FF2B5EF4-FFF2-40B4-BE49-F238E27FC236}">
                <a16:creationId xmlns:a16="http://schemas.microsoft.com/office/drawing/2014/main" id="{5958816B-BAF0-A679-FDF8-2E197333E552}"/>
              </a:ext>
            </a:extLst>
          </p:cNvPr>
          <p:cNvSpPr/>
          <p:nvPr/>
        </p:nvSpPr>
        <p:spPr>
          <a:xfrm>
            <a:off x="138922" y="97536"/>
            <a:ext cx="9639062" cy="3541403"/>
          </a:xfrm>
          <a:prstGeom prst="rect">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テキスト ボックス 1">
            <a:extLst>
              <a:ext uri="{FF2B5EF4-FFF2-40B4-BE49-F238E27FC236}">
                <a16:creationId xmlns:a16="http://schemas.microsoft.com/office/drawing/2014/main" id="{67E5B512-2FDE-5CED-88B3-F881A479B4E1}"/>
              </a:ext>
            </a:extLst>
          </p:cNvPr>
          <p:cNvSpPr txBox="1"/>
          <p:nvPr/>
        </p:nvSpPr>
        <p:spPr>
          <a:xfrm>
            <a:off x="594049" y="511587"/>
            <a:ext cx="8717902" cy="2750057"/>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rgbClr val="FF0000"/>
                </a:solidFill>
              </a:rPr>
              <a:t>タオルの取り間違いが</a:t>
            </a:r>
          </a:p>
          <a:p>
            <a:pPr>
              <a:spcAft>
                <a:spcPts val="0"/>
              </a:spcAft>
            </a:pPr>
            <a:r>
              <a:rPr lang="ja-JP" altLang="en-US" sz="5400" dirty="0">
                <a:ln w="28575">
                  <a:noFill/>
                </a:ln>
                <a:solidFill>
                  <a:srgbClr val="FF0000"/>
                </a:solidFill>
              </a:rPr>
              <a:t>多発しています！</a:t>
            </a:r>
            <a:endParaRPr lang="en-US" altLang="ja-JP" sz="5400" dirty="0">
              <a:ln w="28575">
                <a:noFill/>
              </a:ln>
              <a:solidFill>
                <a:srgbClr val="FF0000"/>
              </a:solidFill>
            </a:endParaRPr>
          </a:p>
        </p:txBody>
      </p:sp>
      <p:sp>
        <p:nvSpPr>
          <p:cNvPr id="5" name="テキスト ボックス 4">
            <a:extLst>
              <a:ext uri="{FF2B5EF4-FFF2-40B4-BE49-F238E27FC236}">
                <a16:creationId xmlns:a16="http://schemas.microsoft.com/office/drawing/2014/main" id="{5F55BF88-01EA-286F-3735-E5E0BFB9D281}"/>
              </a:ext>
            </a:extLst>
          </p:cNvPr>
          <p:cNvSpPr txBox="1"/>
          <p:nvPr/>
        </p:nvSpPr>
        <p:spPr>
          <a:xfrm>
            <a:off x="3379835" y="4234406"/>
            <a:ext cx="6376243" cy="1938992"/>
          </a:xfrm>
          <a:prstGeom prst="rect">
            <a:avLst/>
          </a:prstGeom>
          <a:noFill/>
        </p:spPr>
        <p:txBody>
          <a:bodyPr wrap="square" rtlCol="0">
            <a:spAutoFit/>
          </a:bodyPr>
          <a:lstStyle/>
          <a:p>
            <a:r>
              <a:rPr lang="ja-JP" altLang="en-US" sz="4000" dirty="0">
                <a:latin typeface="メイリオ" panose="020B0604030504040204" pitchFamily="50" charset="-128"/>
                <a:ea typeface="メイリオ" panose="020B0604030504040204" pitchFamily="50" charset="-128"/>
              </a:rPr>
              <a:t>洗濯表示や小さな目印を付ける、他人のタオルに触れないようご注意ください。</a:t>
            </a:r>
          </a:p>
        </p:txBody>
      </p:sp>
      <p:grpSp>
        <p:nvGrpSpPr>
          <p:cNvPr id="49" name="グループ化 48">
            <a:extLst>
              <a:ext uri="{FF2B5EF4-FFF2-40B4-BE49-F238E27FC236}">
                <a16:creationId xmlns:a16="http://schemas.microsoft.com/office/drawing/2014/main" id="{A7BA400E-9BB8-D01E-5A32-1DA1CD1744A7}"/>
              </a:ext>
            </a:extLst>
          </p:cNvPr>
          <p:cNvGrpSpPr/>
          <p:nvPr/>
        </p:nvGrpSpPr>
        <p:grpSpPr>
          <a:xfrm>
            <a:off x="362490" y="3844322"/>
            <a:ext cx="2735056" cy="2735056"/>
            <a:chOff x="-65095" y="3925495"/>
            <a:chExt cx="2735056" cy="2735056"/>
          </a:xfrm>
        </p:grpSpPr>
        <p:grpSp>
          <p:nvGrpSpPr>
            <p:cNvPr id="50" name="グループ化 49">
              <a:extLst>
                <a:ext uri="{FF2B5EF4-FFF2-40B4-BE49-F238E27FC236}">
                  <a16:creationId xmlns:a16="http://schemas.microsoft.com/office/drawing/2014/main" id="{98E445C7-D5D8-BA5B-704B-F3BA4B43D685}"/>
                </a:ext>
              </a:extLst>
            </p:cNvPr>
            <p:cNvGrpSpPr/>
            <p:nvPr/>
          </p:nvGrpSpPr>
          <p:grpSpPr>
            <a:xfrm>
              <a:off x="-65095" y="3925495"/>
              <a:ext cx="2735056" cy="2735056"/>
              <a:chOff x="-2547477" y="569558"/>
              <a:chExt cx="2735056" cy="2735056"/>
            </a:xfrm>
          </p:grpSpPr>
          <p:sp>
            <p:nvSpPr>
              <p:cNvPr id="64" name="四角形: 角を丸くする 63">
                <a:extLst>
                  <a:ext uri="{FF2B5EF4-FFF2-40B4-BE49-F238E27FC236}">
                    <a16:creationId xmlns:a16="http://schemas.microsoft.com/office/drawing/2014/main" id="{26F19EDD-0EC8-6D59-6E27-715A337C67AF}"/>
                  </a:ext>
                </a:extLst>
              </p:cNvPr>
              <p:cNvSpPr/>
              <p:nvPr/>
            </p:nvSpPr>
            <p:spPr bwMode="auto">
              <a:xfrm>
                <a:off x="-2547477" y="569558"/>
                <a:ext cx="2735056" cy="2735056"/>
              </a:xfrm>
              <a:prstGeom prst="roundRect">
                <a:avLst>
                  <a:gd name="adj" fmla="val 8810"/>
                </a:avLst>
              </a:prstGeom>
              <a:solidFill>
                <a:schemeClr val="bg1"/>
              </a:solidFill>
              <a:ln w="38100">
                <a:solidFill>
                  <a:schemeClr val="tx1"/>
                </a:solidFill>
                <a:round/>
                <a:headEnd/>
                <a:tailEnd/>
              </a:ln>
              <a:effectLst/>
            </p:spPr>
            <p:txBody>
              <a:bodyPr rtlCol="0" anchor="ctr"/>
              <a:lstStyle/>
              <a:p>
                <a:pPr algn="ctr"/>
                <a:endParaRPr lang="ja-JP" altLang="en-US"/>
              </a:p>
            </p:txBody>
          </p:sp>
          <p:sp>
            <p:nvSpPr>
              <p:cNvPr id="65" name="四角形: 角を丸くする 64">
                <a:extLst>
                  <a:ext uri="{FF2B5EF4-FFF2-40B4-BE49-F238E27FC236}">
                    <a16:creationId xmlns:a16="http://schemas.microsoft.com/office/drawing/2014/main" id="{7593AFA1-A8A8-D346-842F-950628E59549}"/>
                  </a:ext>
                </a:extLst>
              </p:cNvPr>
              <p:cNvSpPr/>
              <p:nvPr/>
            </p:nvSpPr>
            <p:spPr bwMode="auto">
              <a:xfrm>
                <a:off x="-2359898" y="757137"/>
                <a:ext cx="2359898" cy="2359898"/>
              </a:xfrm>
              <a:prstGeom prst="roundRect">
                <a:avLst>
                  <a:gd name="adj" fmla="val 3020"/>
                </a:avLst>
              </a:prstGeom>
              <a:solidFill>
                <a:schemeClr val="bg1"/>
              </a:solidFill>
              <a:ln w="9525">
                <a:noFill/>
                <a:round/>
                <a:headEnd/>
                <a:tailEnd/>
              </a:ln>
              <a:effectLst/>
            </p:spPr>
            <p:txBody>
              <a:bodyPr rtlCol="0" anchor="ctr"/>
              <a:lstStyle/>
              <a:p>
                <a:pPr algn="ctr"/>
                <a:endParaRPr lang="ja-JP" altLang="en-US"/>
              </a:p>
            </p:txBody>
          </p:sp>
          <p:sp>
            <p:nvSpPr>
              <p:cNvPr id="66" name="フリーフォーム: 図形 65">
                <a:extLst>
                  <a:ext uri="{FF2B5EF4-FFF2-40B4-BE49-F238E27FC236}">
                    <a16:creationId xmlns:a16="http://schemas.microsoft.com/office/drawing/2014/main" id="{F768F908-0DD8-1ACE-70BC-C935C7A4A513}"/>
                  </a:ext>
                </a:extLst>
              </p:cNvPr>
              <p:cNvSpPr/>
              <p:nvPr/>
            </p:nvSpPr>
            <p:spPr bwMode="auto">
              <a:xfrm>
                <a:off x="-2468515" y="648520"/>
                <a:ext cx="2577132" cy="2577132"/>
              </a:xfrm>
              <a:custGeom>
                <a:avLst/>
                <a:gdLst>
                  <a:gd name="connsiteX0" fmla="*/ 243929 w 2577132"/>
                  <a:gd name="connsiteY0" fmla="*/ 154017 h 2577132"/>
                  <a:gd name="connsiteX1" fmla="*/ 160953 w 2577132"/>
                  <a:gd name="connsiteY1" fmla="*/ 236993 h 2577132"/>
                  <a:gd name="connsiteX2" fmla="*/ 160953 w 2577132"/>
                  <a:gd name="connsiteY2" fmla="*/ 2325359 h 2577132"/>
                  <a:gd name="connsiteX3" fmla="*/ 243929 w 2577132"/>
                  <a:gd name="connsiteY3" fmla="*/ 2408335 h 2577132"/>
                  <a:gd name="connsiteX4" fmla="*/ 2324227 w 2577132"/>
                  <a:gd name="connsiteY4" fmla="*/ 2408335 h 2577132"/>
                  <a:gd name="connsiteX5" fmla="*/ 2407203 w 2577132"/>
                  <a:gd name="connsiteY5" fmla="*/ 2325359 h 2577132"/>
                  <a:gd name="connsiteX6" fmla="*/ 2407203 w 2577132"/>
                  <a:gd name="connsiteY6" fmla="*/ 236993 h 2577132"/>
                  <a:gd name="connsiteX7" fmla="*/ 2324227 w 2577132"/>
                  <a:gd name="connsiteY7" fmla="*/ 154017 h 2577132"/>
                  <a:gd name="connsiteX8" fmla="*/ 160298 w 2577132"/>
                  <a:gd name="connsiteY8" fmla="*/ 0 h 2577132"/>
                  <a:gd name="connsiteX9" fmla="*/ 2416834 w 2577132"/>
                  <a:gd name="connsiteY9" fmla="*/ 0 h 2577132"/>
                  <a:gd name="connsiteX10" fmla="*/ 2577132 w 2577132"/>
                  <a:gd name="connsiteY10" fmla="*/ 160298 h 2577132"/>
                  <a:gd name="connsiteX11" fmla="*/ 2577132 w 2577132"/>
                  <a:gd name="connsiteY11" fmla="*/ 2416834 h 2577132"/>
                  <a:gd name="connsiteX12" fmla="*/ 2416834 w 2577132"/>
                  <a:gd name="connsiteY12" fmla="*/ 2577132 h 2577132"/>
                  <a:gd name="connsiteX13" fmla="*/ 160298 w 2577132"/>
                  <a:gd name="connsiteY13" fmla="*/ 2577132 h 2577132"/>
                  <a:gd name="connsiteX14" fmla="*/ 0 w 2577132"/>
                  <a:gd name="connsiteY14" fmla="*/ 2416834 h 2577132"/>
                  <a:gd name="connsiteX15" fmla="*/ 0 w 2577132"/>
                  <a:gd name="connsiteY15" fmla="*/ 160298 h 2577132"/>
                  <a:gd name="connsiteX16" fmla="*/ 160298 w 2577132"/>
                  <a:gd name="connsiteY16" fmla="*/ 0 h 257713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77132" h="2577132">
                    <a:moveTo>
                      <a:pt x="243929" y="154017"/>
                    </a:moveTo>
                    <a:cubicBezTo>
                      <a:pt x="198103" y="154017"/>
                      <a:pt x="160953" y="191167"/>
                      <a:pt x="160953" y="236993"/>
                    </a:cubicBezTo>
                    <a:lnTo>
                      <a:pt x="160953" y="2325359"/>
                    </a:lnTo>
                    <a:cubicBezTo>
                      <a:pt x="160953" y="2371185"/>
                      <a:pt x="198103" y="2408335"/>
                      <a:pt x="243929" y="2408335"/>
                    </a:cubicBezTo>
                    <a:lnTo>
                      <a:pt x="2324227" y="2408335"/>
                    </a:lnTo>
                    <a:cubicBezTo>
                      <a:pt x="2370053" y="2408335"/>
                      <a:pt x="2407203" y="2371185"/>
                      <a:pt x="2407203" y="2325359"/>
                    </a:cubicBezTo>
                    <a:lnTo>
                      <a:pt x="2407203" y="236993"/>
                    </a:lnTo>
                    <a:cubicBezTo>
                      <a:pt x="2407203" y="191167"/>
                      <a:pt x="2370053" y="154017"/>
                      <a:pt x="2324227" y="154017"/>
                    </a:cubicBezTo>
                    <a:close/>
                    <a:moveTo>
                      <a:pt x="160298" y="0"/>
                    </a:moveTo>
                    <a:lnTo>
                      <a:pt x="2416834" y="0"/>
                    </a:lnTo>
                    <a:cubicBezTo>
                      <a:pt x="2505364" y="0"/>
                      <a:pt x="2577132" y="71768"/>
                      <a:pt x="2577132" y="160298"/>
                    </a:cubicBezTo>
                    <a:lnTo>
                      <a:pt x="2577132" y="2416834"/>
                    </a:lnTo>
                    <a:cubicBezTo>
                      <a:pt x="2577132" y="2505364"/>
                      <a:pt x="2505364" y="2577132"/>
                      <a:pt x="2416834" y="2577132"/>
                    </a:cubicBezTo>
                    <a:lnTo>
                      <a:pt x="160298" y="2577132"/>
                    </a:lnTo>
                    <a:cubicBezTo>
                      <a:pt x="71768" y="2577132"/>
                      <a:pt x="0" y="2505364"/>
                      <a:pt x="0" y="2416834"/>
                    </a:cubicBezTo>
                    <a:lnTo>
                      <a:pt x="0" y="160298"/>
                    </a:lnTo>
                    <a:cubicBezTo>
                      <a:pt x="0" y="71768"/>
                      <a:pt x="71768" y="0"/>
                      <a:pt x="160298" y="0"/>
                    </a:cubicBezTo>
                    <a:close/>
                  </a:path>
                </a:pathLst>
              </a:custGeom>
              <a:solidFill>
                <a:srgbClr val="FF0000"/>
              </a:solidFill>
              <a:ln w="9525">
                <a:noFill/>
                <a:round/>
                <a:headEnd/>
                <a:tailEnd/>
              </a:ln>
              <a:effectLst/>
            </p:spPr>
            <p:txBody>
              <a:bodyPr wrap="square" rtlCol="0" anchor="ctr">
                <a:noAutofit/>
              </a:bodyPr>
              <a:lstStyle/>
              <a:p>
                <a:pPr algn="ctr"/>
                <a:endParaRPr lang="ja-JP" altLang="en-US" dirty="0"/>
              </a:p>
            </p:txBody>
          </p:sp>
        </p:grpSp>
        <p:sp>
          <p:nvSpPr>
            <p:cNvPr id="51" name="フリーフォーム: 図形 50">
              <a:extLst>
                <a:ext uri="{FF2B5EF4-FFF2-40B4-BE49-F238E27FC236}">
                  <a16:creationId xmlns:a16="http://schemas.microsoft.com/office/drawing/2014/main" id="{B5BCA6F4-259E-D41A-BDDC-13EA1A0BCC52}"/>
                </a:ext>
              </a:extLst>
            </p:cNvPr>
            <p:cNvSpPr/>
            <p:nvPr/>
          </p:nvSpPr>
          <p:spPr bwMode="auto">
            <a:xfrm>
              <a:off x="200175" y="4599458"/>
              <a:ext cx="2231868" cy="1815578"/>
            </a:xfrm>
            <a:custGeom>
              <a:avLst/>
              <a:gdLst>
                <a:gd name="csX0" fmla="*/ 1239748 w 2577806"/>
                <a:gd name="csY0" fmla="*/ 0 h 2096991"/>
                <a:gd name="csX1" fmla="*/ 1277564 w 2577806"/>
                <a:gd name="csY1" fmla="*/ 3550 h 2096991"/>
                <a:gd name="csX2" fmla="*/ 1315379 w 2577806"/>
                <a:gd name="csY2" fmla="*/ 0 h 2096991"/>
                <a:gd name="csX3" fmla="*/ 1864182 w 2577806"/>
                <a:gd name="csY3" fmla="*/ 510994 h 2096991"/>
                <a:gd name="csX4" fmla="*/ 1859697 w 2577806"/>
                <a:gd name="csY4" fmla="*/ 552422 h 2096991"/>
                <a:gd name="csX5" fmla="*/ 1876222 w 2577806"/>
                <a:gd name="csY5" fmla="*/ 565871 h 2096991"/>
                <a:gd name="csX6" fmla="*/ 1912162 w 2577806"/>
                <a:gd name="csY6" fmla="*/ 777011 h 2096991"/>
                <a:gd name="csX7" fmla="*/ 1745751 w 2577806"/>
                <a:gd name="csY7" fmla="*/ 946674 h 2096991"/>
                <a:gd name="csX8" fmla="*/ 1728759 w 2577806"/>
                <a:gd name="csY8" fmla="*/ 944672 h 2096991"/>
                <a:gd name="csX9" fmla="*/ 1701282 w 2577806"/>
                <a:gd name="csY9" fmla="*/ 999397 h 2096991"/>
                <a:gd name="csX10" fmla="*/ 1476460 w 2577806"/>
                <a:gd name="csY10" fmla="*/ 1199544 h 2096991"/>
                <a:gd name="csX11" fmla="*/ 1384895 w 2577806"/>
                <a:gd name="csY11" fmla="*/ 1230272 h 2096991"/>
                <a:gd name="csX12" fmla="*/ 1397625 w 2577806"/>
                <a:gd name="csY12" fmla="*/ 1312653 h 2096991"/>
                <a:gd name="csX13" fmla="*/ 1630169 w 2577806"/>
                <a:gd name="csY13" fmla="*/ 1312653 h 2096991"/>
                <a:gd name="csX14" fmla="*/ 1746094 w 2577806"/>
                <a:gd name="csY14" fmla="*/ 1360671 h 2096991"/>
                <a:gd name="csX15" fmla="*/ 1763789 w 2577806"/>
                <a:gd name="csY15" fmla="*/ 1386916 h 2096991"/>
                <a:gd name="csX16" fmla="*/ 1769395 w 2577806"/>
                <a:gd name="csY16" fmla="*/ 1383679 h 2096991"/>
                <a:gd name="csX17" fmla="*/ 1949982 w 2577806"/>
                <a:gd name="csY17" fmla="*/ 1696464 h 2096991"/>
                <a:gd name="csX18" fmla="*/ 2114811 w 2577806"/>
                <a:gd name="csY18" fmla="*/ 1410972 h 2096991"/>
                <a:gd name="csX19" fmla="*/ 2116176 w 2577806"/>
                <a:gd name="csY19" fmla="*/ 1404211 h 2096991"/>
                <a:gd name="csX20" fmla="*/ 2189162 w 2577806"/>
                <a:gd name="csY20" fmla="*/ 1355833 h 2096991"/>
                <a:gd name="csX21" fmla="*/ 2215331 w 2577806"/>
                <a:gd name="csY21" fmla="*/ 1355833 h 2096991"/>
                <a:gd name="csX22" fmla="*/ 2216082 w 2577806"/>
                <a:gd name="csY22" fmla="*/ 1352148 h 2096991"/>
                <a:gd name="csX23" fmla="*/ 2224906 w 2577806"/>
                <a:gd name="csY23" fmla="*/ 1339113 h 2096991"/>
                <a:gd name="csX24" fmla="*/ 2314685 w 2577806"/>
                <a:gd name="csY24" fmla="*/ 1250922 h 2096991"/>
                <a:gd name="csX25" fmla="*/ 2342817 w 2577806"/>
                <a:gd name="csY25" fmla="*/ 1239563 h 2096991"/>
                <a:gd name="csX26" fmla="*/ 2370740 w 2577806"/>
                <a:gd name="csY26" fmla="*/ 1251423 h 2096991"/>
                <a:gd name="csX27" fmla="*/ 2370240 w 2577806"/>
                <a:gd name="csY27" fmla="*/ 1307478 h 2096991"/>
                <a:gd name="csX28" fmla="*/ 2321015 w 2577806"/>
                <a:gd name="csY28" fmla="*/ 1355833 h 2096991"/>
                <a:gd name="csX29" fmla="*/ 2367964 w 2577806"/>
                <a:gd name="csY29" fmla="*/ 1355833 h 2096991"/>
                <a:gd name="csX30" fmla="*/ 2463278 w 2577806"/>
                <a:gd name="csY30" fmla="*/ 1308803 h 2096991"/>
                <a:gd name="csX31" fmla="*/ 2474818 w 2577806"/>
                <a:gd name="csY31" fmla="*/ 1305743 h 2096991"/>
                <a:gd name="csX32" fmla="*/ 2486239 w 2577806"/>
                <a:gd name="csY32" fmla="*/ 1307293 h 2096991"/>
                <a:gd name="csX33" fmla="*/ 2498575 w 2577806"/>
                <a:gd name="csY33" fmla="*/ 1318106 h 2096991"/>
                <a:gd name="csX34" fmla="*/ 2511506 w 2577806"/>
                <a:gd name="csY34" fmla="*/ 1311725 h 2096991"/>
                <a:gd name="csX35" fmla="*/ 2523046 w 2577806"/>
                <a:gd name="csY35" fmla="*/ 1308665 h 2096991"/>
                <a:gd name="csX36" fmla="*/ 2551770 w 2577806"/>
                <a:gd name="csY36" fmla="*/ 1325383 h 2096991"/>
                <a:gd name="csX37" fmla="*/ 2552387 w 2577806"/>
                <a:gd name="csY37" fmla="*/ 1334764 h 2096991"/>
                <a:gd name="csX38" fmla="*/ 2559027 w 2577806"/>
                <a:gd name="csY38" fmla="*/ 1335665 h 2096991"/>
                <a:gd name="csX39" fmla="*/ 2574946 w 2577806"/>
                <a:gd name="csY39" fmla="*/ 1349618 h 2096991"/>
                <a:gd name="csX40" fmla="*/ 2562381 w 2577806"/>
                <a:gd name="csY40" fmla="*/ 1386661 h 2096991"/>
                <a:gd name="csX41" fmla="*/ 2524944 w 2577806"/>
                <a:gd name="csY41" fmla="*/ 1405133 h 2096991"/>
                <a:gd name="csX42" fmla="*/ 2532803 w 2577806"/>
                <a:gd name="csY42" fmla="*/ 1412022 h 2096991"/>
                <a:gd name="csX43" fmla="*/ 2521200 w 2577806"/>
                <a:gd name="csY43" fmla="*/ 1446229 h 2096991"/>
                <a:gd name="csX44" fmla="*/ 2389453 w 2577806"/>
                <a:gd name="csY44" fmla="*/ 1511237 h 2096991"/>
                <a:gd name="csX45" fmla="*/ 2376303 w 2577806"/>
                <a:gd name="csY45" fmla="*/ 1512101 h 2096991"/>
                <a:gd name="csX46" fmla="*/ 2371107 w 2577806"/>
                <a:gd name="csY46" fmla="*/ 1514254 h 2096991"/>
                <a:gd name="csX47" fmla="*/ 2214655 w 2577806"/>
                <a:gd name="csY47" fmla="*/ 1514253 h 2096991"/>
                <a:gd name="csX48" fmla="*/ 2010253 w 2577806"/>
                <a:gd name="csY48" fmla="*/ 1868287 h 2096991"/>
                <a:gd name="csX49" fmla="*/ 1968323 w 2577806"/>
                <a:gd name="csY49" fmla="*/ 1900461 h 2096991"/>
                <a:gd name="csX50" fmla="*/ 1958916 w 2577806"/>
                <a:gd name="csY50" fmla="*/ 1901117 h 2096991"/>
                <a:gd name="csX51" fmla="*/ 1957617 w 2577806"/>
                <a:gd name="csY51" fmla="*/ 1901554 h 2096991"/>
                <a:gd name="csX52" fmla="*/ 1955133 w 2577806"/>
                <a:gd name="csY52" fmla="*/ 1901381 h 2096991"/>
                <a:gd name="csX53" fmla="*/ 1941915 w 2577806"/>
                <a:gd name="csY53" fmla="*/ 1902303 h 2096991"/>
                <a:gd name="csX54" fmla="*/ 1934999 w 2577806"/>
                <a:gd name="csY54" fmla="*/ 1899977 h 2096991"/>
                <a:gd name="csX55" fmla="*/ 1931208 w 2577806"/>
                <a:gd name="csY55" fmla="*/ 1899713 h 2096991"/>
                <a:gd name="csX56" fmla="*/ 1924549 w 2577806"/>
                <a:gd name="csY56" fmla="*/ 1896463 h 2096991"/>
                <a:gd name="csX57" fmla="*/ 1915924 w 2577806"/>
                <a:gd name="csY57" fmla="*/ 1893563 h 2096991"/>
                <a:gd name="csX58" fmla="*/ 1912602 w 2577806"/>
                <a:gd name="csY58" fmla="*/ 1890634 h 2096991"/>
                <a:gd name="csX59" fmla="*/ 1907418 w 2577806"/>
                <a:gd name="csY59" fmla="*/ 1888104 h 2096991"/>
                <a:gd name="csX60" fmla="*/ 1899298 w 2577806"/>
                <a:gd name="csY60" fmla="*/ 1878899 h 2096991"/>
                <a:gd name="csX61" fmla="*/ 1895359 w 2577806"/>
                <a:gd name="csY61" fmla="*/ 1875424 h 2096991"/>
                <a:gd name="csX62" fmla="*/ 1894276 w 2577806"/>
                <a:gd name="csY62" fmla="*/ 1873204 h 2096991"/>
                <a:gd name="csX63" fmla="*/ 1889278 w 2577806"/>
                <a:gd name="csY63" fmla="*/ 1867539 h 2096991"/>
                <a:gd name="csX64" fmla="*/ 1794111 w 2577806"/>
                <a:gd name="csY64" fmla="*/ 1702704 h 2096991"/>
                <a:gd name="csX65" fmla="*/ 1794111 w 2577806"/>
                <a:gd name="csY65" fmla="*/ 2096991 h 2096991"/>
                <a:gd name="csX66" fmla="*/ 788625 w 2577806"/>
                <a:gd name="csY66" fmla="*/ 2096991 h 2096991"/>
                <a:gd name="csX67" fmla="*/ 788625 w 2577806"/>
                <a:gd name="csY67" fmla="*/ 1701308 h 2096991"/>
                <a:gd name="csX68" fmla="*/ 688528 w 2577806"/>
                <a:gd name="csY68" fmla="*/ 1874682 h 2096991"/>
                <a:gd name="csX69" fmla="*/ 683530 w 2577806"/>
                <a:gd name="csY69" fmla="*/ 1880347 h 2096991"/>
                <a:gd name="csX70" fmla="*/ 682447 w 2577806"/>
                <a:gd name="csY70" fmla="*/ 1882567 h 2096991"/>
                <a:gd name="csX71" fmla="*/ 678508 w 2577806"/>
                <a:gd name="csY71" fmla="*/ 1886042 h 2096991"/>
                <a:gd name="csX72" fmla="*/ 670388 w 2577806"/>
                <a:gd name="csY72" fmla="*/ 1895247 h 2096991"/>
                <a:gd name="csX73" fmla="*/ 665204 w 2577806"/>
                <a:gd name="csY73" fmla="*/ 1897777 h 2096991"/>
                <a:gd name="csX74" fmla="*/ 661882 w 2577806"/>
                <a:gd name="csY74" fmla="*/ 1900706 h 2096991"/>
                <a:gd name="csX75" fmla="*/ 653257 w 2577806"/>
                <a:gd name="csY75" fmla="*/ 1903606 h 2096991"/>
                <a:gd name="csX76" fmla="*/ 646598 w 2577806"/>
                <a:gd name="csY76" fmla="*/ 1906856 h 2096991"/>
                <a:gd name="csX77" fmla="*/ 642807 w 2577806"/>
                <a:gd name="csY77" fmla="*/ 1907120 h 2096991"/>
                <a:gd name="csX78" fmla="*/ 635891 w 2577806"/>
                <a:gd name="csY78" fmla="*/ 1909446 h 2096991"/>
                <a:gd name="csX79" fmla="*/ 622673 w 2577806"/>
                <a:gd name="csY79" fmla="*/ 1908524 h 2096991"/>
                <a:gd name="csX80" fmla="*/ 620189 w 2577806"/>
                <a:gd name="csY80" fmla="*/ 1908697 h 2096991"/>
                <a:gd name="csX81" fmla="*/ 618890 w 2577806"/>
                <a:gd name="csY81" fmla="*/ 1908260 h 2096991"/>
                <a:gd name="csX82" fmla="*/ 609483 w 2577806"/>
                <a:gd name="csY82" fmla="*/ 1907604 h 2096991"/>
                <a:gd name="csX83" fmla="*/ 567553 w 2577806"/>
                <a:gd name="csY83" fmla="*/ 1875430 h 2096991"/>
                <a:gd name="csX84" fmla="*/ 363151 w 2577806"/>
                <a:gd name="csY84" fmla="*/ 1521396 h 2096991"/>
                <a:gd name="csX85" fmla="*/ 206699 w 2577806"/>
                <a:gd name="csY85" fmla="*/ 1521397 h 2096991"/>
                <a:gd name="csX86" fmla="*/ 201503 w 2577806"/>
                <a:gd name="csY86" fmla="*/ 1519244 h 2096991"/>
                <a:gd name="csX87" fmla="*/ 188353 w 2577806"/>
                <a:gd name="csY87" fmla="*/ 1518380 h 2096991"/>
                <a:gd name="csX88" fmla="*/ 56606 w 2577806"/>
                <a:gd name="csY88" fmla="*/ 1453372 h 2096991"/>
                <a:gd name="csX89" fmla="*/ 45003 w 2577806"/>
                <a:gd name="csY89" fmla="*/ 1419165 h 2096991"/>
                <a:gd name="csX90" fmla="*/ 52862 w 2577806"/>
                <a:gd name="csY90" fmla="*/ 1412276 h 2096991"/>
                <a:gd name="csX91" fmla="*/ 15425 w 2577806"/>
                <a:gd name="csY91" fmla="*/ 1393804 h 2096991"/>
                <a:gd name="csX92" fmla="*/ 2860 w 2577806"/>
                <a:gd name="csY92" fmla="*/ 1356761 h 2096991"/>
                <a:gd name="csX93" fmla="*/ 18779 w 2577806"/>
                <a:gd name="csY93" fmla="*/ 1342808 h 2096991"/>
                <a:gd name="csX94" fmla="*/ 25419 w 2577806"/>
                <a:gd name="csY94" fmla="*/ 1341907 h 2096991"/>
                <a:gd name="csX95" fmla="*/ 26036 w 2577806"/>
                <a:gd name="csY95" fmla="*/ 1332526 h 2096991"/>
                <a:gd name="csX96" fmla="*/ 54760 w 2577806"/>
                <a:gd name="csY96" fmla="*/ 1315808 h 2096991"/>
                <a:gd name="csX97" fmla="*/ 66300 w 2577806"/>
                <a:gd name="csY97" fmla="*/ 1318868 h 2096991"/>
                <a:gd name="csX98" fmla="*/ 79231 w 2577806"/>
                <a:gd name="csY98" fmla="*/ 1325249 h 2096991"/>
                <a:gd name="csX99" fmla="*/ 91567 w 2577806"/>
                <a:gd name="csY99" fmla="*/ 1314436 h 2096991"/>
                <a:gd name="csX100" fmla="*/ 102988 w 2577806"/>
                <a:gd name="csY100" fmla="*/ 1312886 h 2096991"/>
                <a:gd name="csX101" fmla="*/ 114528 w 2577806"/>
                <a:gd name="csY101" fmla="*/ 1315946 h 2096991"/>
                <a:gd name="csX102" fmla="*/ 209842 w 2577806"/>
                <a:gd name="csY102" fmla="*/ 1362976 h 2096991"/>
                <a:gd name="csX103" fmla="*/ 256791 w 2577806"/>
                <a:gd name="csY103" fmla="*/ 1362976 h 2096991"/>
                <a:gd name="csX104" fmla="*/ 207566 w 2577806"/>
                <a:gd name="csY104" fmla="*/ 1314621 h 2096991"/>
                <a:gd name="csX105" fmla="*/ 207066 w 2577806"/>
                <a:gd name="csY105" fmla="*/ 1258566 h 2096991"/>
                <a:gd name="csX106" fmla="*/ 234989 w 2577806"/>
                <a:gd name="csY106" fmla="*/ 1246706 h 2096991"/>
                <a:gd name="csX107" fmla="*/ 263121 w 2577806"/>
                <a:gd name="csY107" fmla="*/ 1258065 h 2096991"/>
                <a:gd name="csX108" fmla="*/ 352900 w 2577806"/>
                <a:gd name="csY108" fmla="*/ 1346256 h 2096991"/>
                <a:gd name="csX109" fmla="*/ 361724 w 2577806"/>
                <a:gd name="csY109" fmla="*/ 1359291 h 2096991"/>
                <a:gd name="csX110" fmla="*/ 362475 w 2577806"/>
                <a:gd name="csY110" fmla="*/ 1362976 h 2096991"/>
                <a:gd name="csX111" fmla="*/ 388644 w 2577806"/>
                <a:gd name="csY111" fmla="*/ 1362976 h 2096991"/>
                <a:gd name="csX112" fmla="*/ 461630 w 2577806"/>
                <a:gd name="csY112" fmla="*/ 1411354 h 2096991"/>
                <a:gd name="csX113" fmla="*/ 462995 w 2577806"/>
                <a:gd name="csY113" fmla="*/ 1418115 h 2096991"/>
                <a:gd name="csX114" fmla="*/ 627824 w 2577806"/>
                <a:gd name="csY114" fmla="*/ 1703607 h 2096991"/>
                <a:gd name="csX115" fmla="*/ 808411 w 2577806"/>
                <a:gd name="csY115" fmla="*/ 1390822 h 2096991"/>
                <a:gd name="csX116" fmla="*/ 814100 w 2577806"/>
                <a:gd name="csY116" fmla="*/ 1394106 h 2096991"/>
                <a:gd name="csX117" fmla="*/ 836643 w 2577806"/>
                <a:gd name="csY117" fmla="*/ 1360671 h 2096991"/>
                <a:gd name="csX118" fmla="*/ 952567 w 2577806"/>
                <a:gd name="csY118" fmla="*/ 1312653 h 2096991"/>
                <a:gd name="csX119" fmla="*/ 1157489 w 2577806"/>
                <a:gd name="csY119" fmla="*/ 1312653 h 2096991"/>
                <a:gd name="csX120" fmla="*/ 1170220 w 2577806"/>
                <a:gd name="csY120" fmla="*/ 1230271 h 2096991"/>
                <a:gd name="csX121" fmla="*/ 1078656 w 2577806"/>
                <a:gd name="csY121" fmla="*/ 1199544 h 2096991"/>
                <a:gd name="csX122" fmla="*/ 853834 w 2577806"/>
                <a:gd name="csY122" fmla="*/ 999397 h 2096991"/>
                <a:gd name="csX123" fmla="*/ 826096 w 2577806"/>
                <a:gd name="csY123" fmla="*/ 944150 h 2096991"/>
                <a:gd name="csX124" fmla="*/ 804669 w 2577806"/>
                <a:gd name="csY124" fmla="*/ 946674 h 2096991"/>
                <a:gd name="csX125" fmla="*/ 638258 w 2577806"/>
                <a:gd name="csY125" fmla="*/ 777011 h 2096991"/>
                <a:gd name="csX126" fmla="*/ 674199 w 2577806"/>
                <a:gd name="csY126" fmla="*/ 565871 h 2096991"/>
                <a:gd name="csX127" fmla="*/ 695488 w 2577806"/>
                <a:gd name="csY127" fmla="*/ 552952 h 2096991"/>
                <a:gd name="csX128" fmla="*/ 690945 w 2577806"/>
                <a:gd name="csY128" fmla="*/ 510994 h 2096991"/>
                <a:gd name="csX129" fmla="*/ 1239748 w 2577806"/>
                <a:gd name="csY129" fmla="*/ 0 h 2096991"/>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 ang="0">
                  <a:pos x="csX13" y="csY13"/>
                </a:cxn>
                <a:cxn ang="0">
                  <a:pos x="csX14" y="csY14"/>
                </a:cxn>
                <a:cxn ang="0">
                  <a:pos x="csX15" y="csY15"/>
                </a:cxn>
                <a:cxn ang="0">
                  <a:pos x="csX16" y="csY16"/>
                </a:cxn>
                <a:cxn ang="0">
                  <a:pos x="csX17" y="csY17"/>
                </a:cxn>
                <a:cxn ang="0">
                  <a:pos x="csX18" y="csY18"/>
                </a:cxn>
                <a:cxn ang="0">
                  <a:pos x="csX19" y="csY19"/>
                </a:cxn>
                <a:cxn ang="0">
                  <a:pos x="csX20" y="csY20"/>
                </a:cxn>
                <a:cxn ang="0">
                  <a:pos x="csX21" y="csY21"/>
                </a:cxn>
                <a:cxn ang="0">
                  <a:pos x="csX22" y="csY22"/>
                </a:cxn>
                <a:cxn ang="0">
                  <a:pos x="csX23" y="csY23"/>
                </a:cxn>
                <a:cxn ang="0">
                  <a:pos x="csX24" y="csY24"/>
                </a:cxn>
                <a:cxn ang="0">
                  <a:pos x="csX25" y="csY25"/>
                </a:cxn>
                <a:cxn ang="0">
                  <a:pos x="csX26" y="csY26"/>
                </a:cxn>
                <a:cxn ang="0">
                  <a:pos x="csX27" y="csY27"/>
                </a:cxn>
                <a:cxn ang="0">
                  <a:pos x="csX28" y="csY28"/>
                </a:cxn>
                <a:cxn ang="0">
                  <a:pos x="csX29" y="csY29"/>
                </a:cxn>
                <a:cxn ang="0">
                  <a:pos x="csX30" y="csY30"/>
                </a:cxn>
                <a:cxn ang="0">
                  <a:pos x="csX31" y="csY31"/>
                </a:cxn>
                <a:cxn ang="0">
                  <a:pos x="csX32" y="csY32"/>
                </a:cxn>
                <a:cxn ang="0">
                  <a:pos x="csX33" y="csY33"/>
                </a:cxn>
                <a:cxn ang="0">
                  <a:pos x="csX34" y="csY34"/>
                </a:cxn>
                <a:cxn ang="0">
                  <a:pos x="csX35" y="csY35"/>
                </a:cxn>
                <a:cxn ang="0">
                  <a:pos x="csX36" y="csY36"/>
                </a:cxn>
                <a:cxn ang="0">
                  <a:pos x="csX37" y="csY37"/>
                </a:cxn>
                <a:cxn ang="0">
                  <a:pos x="csX38" y="csY38"/>
                </a:cxn>
                <a:cxn ang="0">
                  <a:pos x="csX39" y="csY39"/>
                </a:cxn>
                <a:cxn ang="0">
                  <a:pos x="csX40" y="csY40"/>
                </a:cxn>
                <a:cxn ang="0">
                  <a:pos x="csX41" y="csY41"/>
                </a:cxn>
                <a:cxn ang="0">
                  <a:pos x="csX42" y="csY42"/>
                </a:cxn>
                <a:cxn ang="0">
                  <a:pos x="csX43" y="csY43"/>
                </a:cxn>
                <a:cxn ang="0">
                  <a:pos x="csX44" y="csY44"/>
                </a:cxn>
                <a:cxn ang="0">
                  <a:pos x="csX45" y="csY45"/>
                </a:cxn>
                <a:cxn ang="0">
                  <a:pos x="csX46" y="csY46"/>
                </a:cxn>
                <a:cxn ang="0">
                  <a:pos x="csX47" y="csY47"/>
                </a:cxn>
                <a:cxn ang="0">
                  <a:pos x="csX48" y="csY48"/>
                </a:cxn>
                <a:cxn ang="0">
                  <a:pos x="csX49" y="csY49"/>
                </a:cxn>
                <a:cxn ang="0">
                  <a:pos x="csX50" y="csY50"/>
                </a:cxn>
                <a:cxn ang="0">
                  <a:pos x="csX51" y="csY51"/>
                </a:cxn>
                <a:cxn ang="0">
                  <a:pos x="csX52" y="csY52"/>
                </a:cxn>
                <a:cxn ang="0">
                  <a:pos x="csX53" y="csY53"/>
                </a:cxn>
                <a:cxn ang="0">
                  <a:pos x="csX54" y="csY54"/>
                </a:cxn>
                <a:cxn ang="0">
                  <a:pos x="csX55" y="csY55"/>
                </a:cxn>
                <a:cxn ang="0">
                  <a:pos x="csX56" y="csY56"/>
                </a:cxn>
                <a:cxn ang="0">
                  <a:pos x="csX57" y="csY57"/>
                </a:cxn>
                <a:cxn ang="0">
                  <a:pos x="csX58" y="csY58"/>
                </a:cxn>
                <a:cxn ang="0">
                  <a:pos x="csX59" y="csY59"/>
                </a:cxn>
                <a:cxn ang="0">
                  <a:pos x="csX60" y="csY60"/>
                </a:cxn>
                <a:cxn ang="0">
                  <a:pos x="csX61" y="csY61"/>
                </a:cxn>
                <a:cxn ang="0">
                  <a:pos x="csX62" y="csY62"/>
                </a:cxn>
                <a:cxn ang="0">
                  <a:pos x="csX63" y="csY63"/>
                </a:cxn>
                <a:cxn ang="0">
                  <a:pos x="csX64" y="csY64"/>
                </a:cxn>
                <a:cxn ang="0">
                  <a:pos x="csX65" y="csY65"/>
                </a:cxn>
                <a:cxn ang="0">
                  <a:pos x="csX66" y="csY66"/>
                </a:cxn>
                <a:cxn ang="0">
                  <a:pos x="csX67" y="csY67"/>
                </a:cxn>
                <a:cxn ang="0">
                  <a:pos x="csX68" y="csY68"/>
                </a:cxn>
                <a:cxn ang="0">
                  <a:pos x="csX69" y="csY69"/>
                </a:cxn>
                <a:cxn ang="0">
                  <a:pos x="csX70" y="csY70"/>
                </a:cxn>
                <a:cxn ang="0">
                  <a:pos x="csX71" y="csY71"/>
                </a:cxn>
                <a:cxn ang="0">
                  <a:pos x="csX72" y="csY72"/>
                </a:cxn>
                <a:cxn ang="0">
                  <a:pos x="csX73" y="csY73"/>
                </a:cxn>
                <a:cxn ang="0">
                  <a:pos x="csX74" y="csY74"/>
                </a:cxn>
                <a:cxn ang="0">
                  <a:pos x="csX75" y="csY75"/>
                </a:cxn>
                <a:cxn ang="0">
                  <a:pos x="csX76" y="csY76"/>
                </a:cxn>
                <a:cxn ang="0">
                  <a:pos x="csX77" y="csY77"/>
                </a:cxn>
                <a:cxn ang="0">
                  <a:pos x="csX78" y="csY78"/>
                </a:cxn>
                <a:cxn ang="0">
                  <a:pos x="csX79" y="csY79"/>
                </a:cxn>
                <a:cxn ang="0">
                  <a:pos x="csX80" y="csY80"/>
                </a:cxn>
                <a:cxn ang="0">
                  <a:pos x="csX81" y="csY81"/>
                </a:cxn>
                <a:cxn ang="0">
                  <a:pos x="csX82" y="csY82"/>
                </a:cxn>
                <a:cxn ang="0">
                  <a:pos x="csX83" y="csY83"/>
                </a:cxn>
                <a:cxn ang="0">
                  <a:pos x="csX84" y="csY84"/>
                </a:cxn>
                <a:cxn ang="0">
                  <a:pos x="csX85" y="csY85"/>
                </a:cxn>
                <a:cxn ang="0">
                  <a:pos x="csX86" y="csY86"/>
                </a:cxn>
                <a:cxn ang="0">
                  <a:pos x="csX87" y="csY87"/>
                </a:cxn>
                <a:cxn ang="0">
                  <a:pos x="csX88" y="csY88"/>
                </a:cxn>
                <a:cxn ang="0">
                  <a:pos x="csX89" y="csY89"/>
                </a:cxn>
                <a:cxn ang="0">
                  <a:pos x="csX90" y="csY90"/>
                </a:cxn>
                <a:cxn ang="0">
                  <a:pos x="csX91" y="csY91"/>
                </a:cxn>
                <a:cxn ang="0">
                  <a:pos x="csX92" y="csY92"/>
                </a:cxn>
                <a:cxn ang="0">
                  <a:pos x="csX93" y="csY93"/>
                </a:cxn>
                <a:cxn ang="0">
                  <a:pos x="csX94" y="csY94"/>
                </a:cxn>
                <a:cxn ang="0">
                  <a:pos x="csX95" y="csY95"/>
                </a:cxn>
                <a:cxn ang="0">
                  <a:pos x="csX96" y="csY96"/>
                </a:cxn>
                <a:cxn ang="0">
                  <a:pos x="csX97" y="csY97"/>
                </a:cxn>
                <a:cxn ang="0">
                  <a:pos x="csX98" y="csY98"/>
                </a:cxn>
                <a:cxn ang="0">
                  <a:pos x="csX99" y="csY99"/>
                </a:cxn>
                <a:cxn ang="0">
                  <a:pos x="csX100" y="csY100"/>
                </a:cxn>
                <a:cxn ang="0">
                  <a:pos x="csX101" y="csY101"/>
                </a:cxn>
                <a:cxn ang="0">
                  <a:pos x="csX102" y="csY102"/>
                </a:cxn>
                <a:cxn ang="0">
                  <a:pos x="csX103" y="csY103"/>
                </a:cxn>
                <a:cxn ang="0">
                  <a:pos x="csX104" y="csY104"/>
                </a:cxn>
                <a:cxn ang="0">
                  <a:pos x="csX105" y="csY105"/>
                </a:cxn>
                <a:cxn ang="0">
                  <a:pos x="csX106" y="csY106"/>
                </a:cxn>
                <a:cxn ang="0">
                  <a:pos x="csX107" y="csY107"/>
                </a:cxn>
                <a:cxn ang="0">
                  <a:pos x="csX108" y="csY108"/>
                </a:cxn>
                <a:cxn ang="0">
                  <a:pos x="csX109" y="csY109"/>
                </a:cxn>
                <a:cxn ang="0">
                  <a:pos x="csX110" y="csY110"/>
                </a:cxn>
                <a:cxn ang="0">
                  <a:pos x="csX111" y="csY111"/>
                </a:cxn>
                <a:cxn ang="0">
                  <a:pos x="csX112" y="csY112"/>
                </a:cxn>
                <a:cxn ang="0">
                  <a:pos x="csX113" y="csY113"/>
                </a:cxn>
                <a:cxn ang="0">
                  <a:pos x="csX114" y="csY114"/>
                </a:cxn>
                <a:cxn ang="0">
                  <a:pos x="csX115" y="csY115"/>
                </a:cxn>
                <a:cxn ang="0">
                  <a:pos x="csX116" y="csY116"/>
                </a:cxn>
                <a:cxn ang="0">
                  <a:pos x="csX117" y="csY117"/>
                </a:cxn>
                <a:cxn ang="0">
                  <a:pos x="csX118" y="csY118"/>
                </a:cxn>
                <a:cxn ang="0">
                  <a:pos x="csX119" y="csY119"/>
                </a:cxn>
                <a:cxn ang="0">
                  <a:pos x="csX120" y="csY120"/>
                </a:cxn>
                <a:cxn ang="0">
                  <a:pos x="csX121" y="csY121"/>
                </a:cxn>
                <a:cxn ang="0">
                  <a:pos x="csX122" y="csY122"/>
                </a:cxn>
                <a:cxn ang="0">
                  <a:pos x="csX123" y="csY123"/>
                </a:cxn>
                <a:cxn ang="0">
                  <a:pos x="csX124" y="csY124"/>
                </a:cxn>
                <a:cxn ang="0">
                  <a:pos x="csX125" y="csY125"/>
                </a:cxn>
                <a:cxn ang="0">
                  <a:pos x="csX126" y="csY126"/>
                </a:cxn>
                <a:cxn ang="0">
                  <a:pos x="csX127" y="csY127"/>
                </a:cxn>
                <a:cxn ang="0">
                  <a:pos x="csX128" y="csY128"/>
                </a:cxn>
                <a:cxn ang="0">
                  <a:pos x="csX129" y="csY129"/>
                </a:cxn>
              </a:cxnLst>
              <a:rect l="l" t="t" r="r" b="b"/>
              <a:pathLst>
                <a:path w="2577806" h="2096991">
                  <a:moveTo>
                    <a:pt x="1239748" y="0"/>
                  </a:moveTo>
                  <a:lnTo>
                    <a:pt x="1277564" y="3550"/>
                  </a:lnTo>
                  <a:lnTo>
                    <a:pt x="1315379" y="0"/>
                  </a:lnTo>
                  <a:cubicBezTo>
                    <a:pt x="1618475" y="0"/>
                    <a:pt x="1864182" y="228780"/>
                    <a:pt x="1864182" y="510994"/>
                  </a:cubicBezTo>
                  <a:lnTo>
                    <a:pt x="1859697" y="552422"/>
                  </a:lnTo>
                  <a:lnTo>
                    <a:pt x="1876222" y="565871"/>
                  </a:lnTo>
                  <a:cubicBezTo>
                    <a:pt x="1918648" y="610439"/>
                    <a:pt x="1934809" y="692492"/>
                    <a:pt x="1912162" y="777011"/>
                  </a:cubicBezTo>
                  <a:cubicBezTo>
                    <a:pt x="1885742" y="875617"/>
                    <a:pt x="1815252" y="944904"/>
                    <a:pt x="1745751" y="946674"/>
                  </a:cubicBezTo>
                  <a:lnTo>
                    <a:pt x="1728759" y="944672"/>
                  </a:lnTo>
                  <a:lnTo>
                    <a:pt x="1701282" y="999397"/>
                  </a:lnTo>
                  <a:cubicBezTo>
                    <a:pt x="1646185" y="1087565"/>
                    <a:pt x="1568162" y="1157613"/>
                    <a:pt x="1476460" y="1199544"/>
                  </a:cubicBezTo>
                  <a:lnTo>
                    <a:pt x="1384895" y="1230272"/>
                  </a:lnTo>
                  <a:lnTo>
                    <a:pt x="1397625" y="1312653"/>
                  </a:lnTo>
                  <a:lnTo>
                    <a:pt x="1630169" y="1312653"/>
                  </a:lnTo>
                  <a:cubicBezTo>
                    <a:pt x="1675441" y="1312653"/>
                    <a:pt x="1716426" y="1331003"/>
                    <a:pt x="1746094" y="1360671"/>
                  </a:cubicBezTo>
                  <a:lnTo>
                    <a:pt x="1763789" y="1386916"/>
                  </a:lnTo>
                  <a:lnTo>
                    <a:pt x="1769395" y="1383679"/>
                  </a:lnTo>
                  <a:lnTo>
                    <a:pt x="1949982" y="1696464"/>
                  </a:lnTo>
                  <a:lnTo>
                    <a:pt x="2114811" y="1410972"/>
                  </a:lnTo>
                  <a:lnTo>
                    <a:pt x="2116176" y="1404211"/>
                  </a:lnTo>
                  <a:cubicBezTo>
                    <a:pt x="2128201" y="1375781"/>
                    <a:pt x="2156352" y="1355833"/>
                    <a:pt x="2189162" y="1355833"/>
                  </a:cubicBezTo>
                  <a:lnTo>
                    <a:pt x="2215331" y="1355833"/>
                  </a:lnTo>
                  <a:lnTo>
                    <a:pt x="2216082" y="1352148"/>
                  </a:lnTo>
                  <a:cubicBezTo>
                    <a:pt x="2218059" y="1347393"/>
                    <a:pt x="2221002" y="1342948"/>
                    <a:pt x="2224906" y="1339113"/>
                  </a:cubicBezTo>
                  <a:cubicBezTo>
                    <a:pt x="2254833" y="1309716"/>
                    <a:pt x="2284759" y="1280319"/>
                    <a:pt x="2314685" y="1250922"/>
                  </a:cubicBezTo>
                  <a:cubicBezTo>
                    <a:pt x="2322494" y="1243252"/>
                    <a:pt x="2332672" y="1239472"/>
                    <a:pt x="2342817" y="1239563"/>
                  </a:cubicBezTo>
                  <a:cubicBezTo>
                    <a:pt x="2352961" y="1239653"/>
                    <a:pt x="2363070" y="1243613"/>
                    <a:pt x="2370740" y="1251423"/>
                  </a:cubicBezTo>
                  <a:cubicBezTo>
                    <a:pt x="2386082" y="1267040"/>
                    <a:pt x="2385858" y="1292137"/>
                    <a:pt x="2370240" y="1307478"/>
                  </a:cubicBezTo>
                  <a:lnTo>
                    <a:pt x="2321015" y="1355833"/>
                  </a:lnTo>
                  <a:lnTo>
                    <a:pt x="2367964" y="1355833"/>
                  </a:lnTo>
                  <a:lnTo>
                    <a:pt x="2463278" y="1308803"/>
                  </a:lnTo>
                  <a:cubicBezTo>
                    <a:pt x="2467000" y="1306966"/>
                    <a:pt x="2470919" y="1305971"/>
                    <a:pt x="2474818" y="1305743"/>
                  </a:cubicBezTo>
                  <a:cubicBezTo>
                    <a:pt x="2478717" y="1305516"/>
                    <a:pt x="2482595" y="1306057"/>
                    <a:pt x="2486239" y="1307293"/>
                  </a:cubicBezTo>
                  <a:lnTo>
                    <a:pt x="2498575" y="1318106"/>
                  </a:lnTo>
                  <a:lnTo>
                    <a:pt x="2511506" y="1311725"/>
                  </a:lnTo>
                  <a:cubicBezTo>
                    <a:pt x="2515229" y="1309889"/>
                    <a:pt x="2519147" y="1308894"/>
                    <a:pt x="2523046" y="1308665"/>
                  </a:cubicBezTo>
                  <a:cubicBezTo>
                    <a:pt x="2534743" y="1307984"/>
                    <a:pt x="2546260" y="1314216"/>
                    <a:pt x="2551770" y="1325383"/>
                  </a:cubicBezTo>
                  <a:lnTo>
                    <a:pt x="2552387" y="1334764"/>
                  </a:lnTo>
                  <a:lnTo>
                    <a:pt x="2559027" y="1335665"/>
                  </a:lnTo>
                  <a:cubicBezTo>
                    <a:pt x="2565730" y="1337938"/>
                    <a:pt x="2571566" y="1342770"/>
                    <a:pt x="2574946" y="1349618"/>
                  </a:cubicBezTo>
                  <a:cubicBezTo>
                    <a:pt x="2581704" y="1363317"/>
                    <a:pt x="2576079" y="1379902"/>
                    <a:pt x="2562381" y="1386661"/>
                  </a:cubicBezTo>
                  <a:lnTo>
                    <a:pt x="2524944" y="1405133"/>
                  </a:lnTo>
                  <a:lnTo>
                    <a:pt x="2532803" y="1412022"/>
                  </a:lnTo>
                  <a:cubicBezTo>
                    <a:pt x="2539045" y="1424672"/>
                    <a:pt x="2533849" y="1439988"/>
                    <a:pt x="2521200" y="1446229"/>
                  </a:cubicBezTo>
                  <a:lnTo>
                    <a:pt x="2389453" y="1511237"/>
                  </a:lnTo>
                  <a:lnTo>
                    <a:pt x="2376303" y="1512101"/>
                  </a:lnTo>
                  <a:lnTo>
                    <a:pt x="2371107" y="1514254"/>
                  </a:lnTo>
                  <a:lnTo>
                    <a:pt x="2214655" y="1514253"/>
                  </a:lnTo>
                  <a:lnTo>
                    <a:pt x="2010253" y="1868287"/>
                  </a:lnTo>
                  <a:cubicBezTo>
                    <a:pt x="2000719" y="1884801"/>
                    <a:pt x="1985394" y="1895887"/>
                    <a:pt x="1968323" y="1900461"/>
                  </a:cubicBezTo>
                  <a:lnTo>
                    <a:pt x="1958916" y="1901117"/>
                  </a:lnTo>
                  <a:lnTo>
                    <a:pt x="1957617" y="1901554"/>
                  </a:lnTo>
                  <a:lnTo>
                    <a:pt x="1955133" y="1901381"/>
                  </a:lnTo>
                  <a:lnTo>
                    <a:pt x="1941915" y="1902303"/>
                  </a:lnTo>
                  <a:lnTo>
                    <a:pt x="1934999" y="1899977"/>
                  </a:lnTo>
                  <a:lnTo>
                    <a:pt x="1931208" y="1899713"/>
                  </a:lnTo>
                  <a:lnTo>
                    <a:pt x="1924549" y="1896463"/>
                  </a:lnTo>
                  <a:lnTo>
                    <a:pt x="1915924" y="1893563"/>
                  </a:lnTo>
                  <a:lnTo>
                    <a:pt x="1912602" y="1890634"/>
                  </a:lnTo>
                  <a:lnTo>
                    <a:pt x="1907418" y="1888104"/>
                  </a:lnTo>
                  <a:lnTo>
                    <a:pt x="1899298" y="1878899"/>
                  </a:lnTo>
                  <a:lnTo>
                    <a:pt x="1895359" y="1875424"/>
                  </a:lnTo>
                  <a:lnTo>
                    <a:pt x="1894276" y="1873204"/>
                  </a:lnTo>
                  <a:lnTo>
                    <a:pt x="1889278" y="1867539"/>
                  </a:lnTo>
                  <a:lnTo>
                    <a:pt x="1794111" y="1702704"/>
                  </a:lnTo>
                  <a:lnTo>
                    <a:pt x="1794111" y="2096991"/>
                  </a:lnTo>
                  <a:lnTo>
                    <a:pt x="788625" y="2096991"/>
                  </a:lnTo>
                  <a:lnTo>
                    <a:pt x="788625" y="1701308"/>
                  </a:lnTo>
                  <a:lnTo>
                    <a:pt x="688528" y="1874682"/>
                  </a:lnTo>
                  <a:lnTo>
                    <a:pt x="683530" y="1880347"/>
                  </a:lnTo>
                  <a:lnTo>
                    <a:pt x="682447" y="1882567"/>
                  </a:lnTo>
                  <a:lnTo>
                    <a:pt x="678508" y="1886042"/>
                  </a:lnTo>
                  <a:lnTo>
                    <a:pt x="670388" y="1895247"/>
                  </a:lnTo>
                  <a:lnTo>
                    <a:pt x="665204" y="1897777"/>
                  </a:lnTo>
                  <a:lnTo>
                    <a:pt x="661882" y="1900706"/>
                  </a:lnTo>
                  <a:lnTo>
                    <a:pt x="653257" y="1903606"/>
                  </a:lnTo>
                  <a:lnTo>
                    <a:pt x="646598" y="1906856"/>
                  </a:lnTo>
                  <a:lnTo>
                    <a:pt x="642807" y="1907120"/>
                  </a:lnTo>
                  <a:lnTo>
                    <a:pt x="635891" y="1909446"/>
                  </a:lnTo>
                  <a:lnTo>
                    <a:pt x="622673" y="1908524"/>
                  </a:lnTo>
                  <a:lnTo>
                    <a:pt x="620189" y="1908697"/>
                  </a:lnTo>
                  <a:lnTo>
                    <a:pt x="618890" y="1908260"/>
                  </a:lnTo>
                  <a:lnTo>
                    <a:pt x="609483" y="1907604"/>
                  </a:lnTo>
                  <a:cubicBezTo>
                    <a:pt x="592412" y="1903030"/>
                    <a:pt x="577087" y="1891944"/>
                    <a:pt x="567553" y="1875430"/>
                  </a:cubicBezTo>
                  <a:lnTo>
                    <a:pt x="363151" y="1521396"/>
                  </a:lnTo>
                  <a:lnTo>
                    <a:pt x="206699" y="1521397"/>
                  </a:lnTo>
                  <a:lnTo>
                    <a:pt x="201503" y="1519244"/>
                  </a:lnTo>
                  <a:lnTo>
                    <a:pt x="188353" y="1518380"/>
                  </a:lnTo>
                  <a:lnTo>
                    <a:pt x="56606" y="1453372"/>
                  </a:lnTo>
                  <a:cubicBezTo>
                    <a:pt x="43957" y="1447131"/>
                    <a:pt x="38761" y="1431815"/>
                    <a:pt x="45003" y="1419165"/>
                  </a:cubicBezTo>
                  <a:lnTo>
                    <a:pt x="52862" y="1412276"/>
                  </a:lnTo>
                  <a:lnTo>
                    <a:pt x="15425" y="1393804"/>
                  </a:lnTo>
                  <a:cubicBezTo>
                    <a:pt x="1727" y="1387045"/>
                    <a:pt x="-3898" y="1370460"/>
                    <a:pt x="2860" y="1356761"/>
                  </a:cubicBezTo>
                  <a:cubicBezTo>
                    <a:pt x="6240" y="1349913"/>
                    <a:pt x="12076" y="1345081"/>
                    <a:pt x="18779" y="1342808"/>
                  </a:cubicBezTo>
                  <a:lnTo>
                    <a:pt x="25419" y="1341907"/>
                  </a:lnTo>
                  <a:lnTo>
                    <a:pt x="26036" y="1332526"/>
                  </a:lnTo>
                  <a:cubicBezTo>
                    <a:pt x="31546" y="1321359"/>
                    <a:pt x="43063" y="1315127"/>
                    <a:pt x="54760" y="1315808"/>
                  </a:cubicBezTo>
                  <a:cubicBezTo>
                    <a:pt x="58659" y="1316037"/>
                    <a:pt x="62577" y="1317032"/>
                    <a:pt x="66300" y="1318868"/>
                  </a:cubicBezTo>
                  <a:lnTo>
                    <a:pt x="79231" y="1325249"/>
                  </a:lnTo>
                  <a:lnTo>
                    <a:pt x="91567" y="1314436"/>
                  </a:lnTo>
                  <a:cubicBezTo>
                    <a:pt x="95211" y="1313200"/>
                    <a:pt x="99089" y="1312659"/>
                    <a:pt x="102988" y="1312886"/>
                  </a:cubicBezTo>
                  <a:cubicBezTo>
                    <a:pt x="106887" y="1313114"/>
                    <a:pt x="110806" y="1314109"/>
                    <a:pt x="114528" y="1315946"/>
                  </a:cubicBezTo>
                  <a:lnTo>
                    <a:pt x="209842" y="1362976"/>
                  </a:lnTo>
                  <a:lnTo>
                    <a:pt x="256791" y="1362976"/>
                  </a:lnTo>
                  <a:lnTo>
                    <a:pt x="207566" y="1314621"/>
                  </a:lnTo>
                  <a:cubicBezTo>
                    <a:pt x="191948" y="1299280"/>
                    <a:pt x="191724" y="1274183"/>
                    <a:pt x="207066" y="1258566"/>
                  </a:cubicBezTo>
                  <a:cubicBezTo>
                    <a:pt x="214736" y="1250756"/>
                    <a:pt x="224845" y="1246796"/>
                    <a:pt x="234989" y="1246706"/>
                  </a:cubicBezTo>
                  <a:cubicBezTo>
                    <a:pt x="245134" y="1246615"/>
                    <a:pt x="255312" y="1250395"/>
                    <a:pt x="263121" y="1258065"/>
                  </a:cubicBezTo>
                  <a:cubicBezTo>
                    <a:pt x="293047" y="1287462"/>
                    <a:pt x="322973" y="1316859"/>
                    <a:pt x="352900" y="1346256"/>
                  </a:cubicBezTo>
                  <a:cubicBezTo>
                    <a:pt x="356804" y="1350091"/>
                    <a:pt x="359747" y="1354536"/>
                    <a:pt x="361724" y="1359291"/>
                  </a:cubicBezTo>
                  <a:lnTo>
                    <a:pt x="362475" y="1362976"/>
                  </a:lnTo>
                  <a:lnTo>
                    <a:pt x="388644" y="1362976"/>
                  </a:lnTo>
                  <a:cubicBezTo>
                    <a:pt x="421454" y="1362976"/>
                    <a:pt x="449605" y="1382924"/>
                    <a:pt x="461630" y="1411354"/>
                  </a:cubicBezTo>
                  <a:lnTo>
                    <a:pt x="462995" y="1418115"/>
                  </a:lnTo>
                  <a:lnTo>
                    <a:pt x="627824" y="1703607"/>
                  </a:lnTo>
                  <a:lnTo>
                    <a:pt x="808411" y="1390822"/>
                  </a:lnTo>
                  <a:lnTo>
                    <a:pt x="814100" y="1394106"/>
                  </a:lnTo>
                  <a:lnTo>
                    <a:pt x="836643" y="1360671"/>
                  </a:lnTo>
                  <a:cubicBezTo>
                    <a:pt x="866310" y="1331003"/>
                    <a:pt x="907296" y="1312653"/>
                    <a:pt x="952567" y="1312653"/>
                  </a:cubicBezTo>
                  <a:lnTo>
                    <a:pt x="1157489" y="1312653"/>
                  </a:lnTo>
                  <a:lnTo>
                    <a:pt x="1170220" y="1230271"/>
                  </a:lnTo>
                  <a:lnTo>
                    <a:pt x="1078656" y="1199544"/>
                  </a:lnTo>
                  <a:cubicBezTo>
                    <a:pt x="986955" y="1157613"/>
                    <a:pt x="908932" y="1087565"/>
                    <a:pt x="853834" y="999397"/>
                  </a:cubicBezTo>
                  <a:lnTo>
                    <a:pt x="826096" y="944150"/>
                  </a:lnTo>
                  <a:lnTo>
                    <a:pt x="804669" y="946674"/>
                  </a:lnTo>
                  <a:cubicBezTo>
                    <a:pt x="735168" y="944904"/>
                    <a:pt x="664678" y="875617"/>
                    <a:pt x="638258" y="777011"/>
                  </a:cubicBezTo>
                  <a:cubicBezTo>
                    <a:pt x="615611" y="692492"/>
                    <a:pt x="631773" y="610439"/>
                    <a:pt x="674199" y="565871"/>
                  </a:cubicBezTo>
                  <a:lnTo>
                    <a:pt x="695488" y="552952"/>
                  </a:lnTo>
                  <a:lnTo>
                    <a:pt x="690945" y="510994"/>
                  </a:lnTo>
                  <a:cubicBezTo>
                    <a:pt x="690945" y="228780"/>
                    <a:pt x="936652" y="0"/>
                    <a:pt x="1239748" y="0"/>
                  </a:cubicBezTo>
                  <a:close/>
                </a:path>
              </a:pathLst>
            </a:custGeom>
            <a:solidFill>
              <a:schemeClr val="tx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1" lang="ja-JP" altLang="en-US"/>
            </a:p>
          </p:txBody>
        </p:sp>
        <p:grpSp>
          <p:nvGrpSpPr>
            <p:cNvPr id="52" name="グループ化 51">
              <a:extLst>
                <a:ext uri="{FF2B5EF4-FFF2-40B4-BE49-F238E27FC236}">
                  <a16:creationId xmlns:a16="http://schemas.microsoft.com/office/drawing/2014/main" id="{77AE6CA2-1069-F9E5-0717-2D99600DF978}"/>
                </a:ext>
              </a:extLst>
            </p:cNvPr>
            <p:cNvGrpSpPr/>
            <p:nvPr/>
          </p:nvGrpSpPr>
          <p:grpSpPr>
            <a:xfrm>
              <a:off x="68519" y="4917420"/>
              <a:ext cx="641322" cy="864795"/>
              <a:chOff x="1994141" y="821211"/>
              <a:chExt cx="968331" cy="1305753"/>
            </a:xfrm>
          </p:grpSpPr>
          <p:grpSp>
            <p:nvGrpSpPr>
              <p:cNvPr id="60" name="グループ化 59">
                <a:extLst>
                  <a:ext uri="{FF2B5EF4-FFF2-40B4-BE49-F238E27FC236}">
                    <a16:creationId xmlns:a16="http://schemas.microsoft.com/office/drawing/2014/main" id="{98070855-514F-4E12-B840-7327E6D4AF38}"/>
                  </a:ext>
                </a:extLst>
              </p:cNvPr>
              <p:cNvGrpSpPr/>
              <p:nvPr/>
            </p:nvGrpSpPr>
            <p:grpSpPr>
              <a:xfrm>
                <a:off x="1994141" y="821211"/>
                <a:ext cx="968331" cy="1305753"/>
                <a:chOff x="1994141" y="821211"/>
                <a:chExt cx="968331" cy="1305753"/>
              </a:xfrm>
            </p:grpSpPr>
            <p:sp>
              <p:nvSpPr>
                <p:cNvPr id="62" name="フリーフォーム: 図形 61">
                  <a:extLst>
                    <a:ext uri="{FF2B5EF4-FFF2-40B4-BE49-F238E27FC236}">
                      <a16:creationId xmlns:a16="http://schemas.microsoft.com/office/drawing/2014/main" id="{773030AD-A290-9CD2-3EE0-405F48116A04}"/>
                    </a:ext>
                  </a:extLst>
                </p:cNvPr>
                <p:cNvSpPr/>
                <p:nvPr/>
              </p:nvSpPr>
              <p:spPr>
                <a:xfrm>
                  <a:off x="1994141" y="821211"/>
                  <a:ext cx="968331" cy="1305753"/>
                </a:xfrm>
                <a:custGeom>
                  <a:avLst/>
                  <a:gdLst>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0 w 939408"/>
                    <a:gd name="csY12" fmla="*/ 771451 h 1307955"/>
                    <a:gd name="csX13" fmla="*/ 47553 w 939408"/>
                    <a:gd name="csY13" fmla="*/ 699711 h 1307955"/>
                    <a:gd name="csX14" fmla="*/ 54522 w 939408"/>
                    <a:gd name="csY14" fmla="*/ 698304 h 1307955"/>
                    <a:gd name="csX15" fmla="*/ 57357 w 939408"/>
                    <a:gd name="csY15" fmla="*/ 662764 h 1307955"/>
                    <a:gd name="csX16" fmla="*/ 87123 w 939408"/>
                    <a:gd name="csY16" fmla="*/ 168241 h 1307955"/>
                    <a:gd name="csX17" fmla="*/ 255364 w 939408"/>
                    <a:gd name="csY17"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47553 w 939408"/>
                    <a:gd name="csY12" fmla="*/ 699711 h 1307955"/>
                    <a:gd name="csX13" fmla="*/ 54522 w 939408"/>
                    <a:gd name="csY13" fmla="*/ 698304 h 1307955"/>
                    <a:gd name="csX14" fmla="*/ 57357 w 939408"/>
                    <a:gd name="csY14" fmla="*/ 662764 h 1307955"/>
                    <a:gd name="csX15" fmla="*/ 87123 w 939408"/>
                    <a:gd name="csY15" fmla="*/ 168241 h 1307955"/>
                    <a:gd name="csX16" fmla="*/ 255364 w 939408"/>
                    <a:gd name="csY16"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47553 w 939408"/>
                    <a:gd name="csY12" fmla="*/ 699711 h 1307955"/>
                    <a:gd name="csX13" fmla="*/ 57357 w 939408"/>
                    <a:gd name="csY13" fmla="*/ 662764 h 1307955"/>
                    <a:gd name="csX14" fmla="*/ 87123 w 939408"/>
                    <a:gd name="csY14" fmla="*/ 168241 h 1307955"/>
                    <a:gd name="csX15" fmla="*/ 255364 w 939408"/>
                    <a:gd name="csY15"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57357 w 939408"/>
                    <a:gd name="csY12" fmla="*/ 662764 h 1307955"/>
                    <a:gd name="csX13" fmla="*/ 87123 w 939408"/>
                    <a:gd name="csY13" fmla="*/ 168241 h 1307955"/>
                    <a:gd name="csX14" fmla="*/ 255364 w 939408"/>
                    <a:gd name="csY14"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233571 w 939408"/>
                    <a:gd name="csY9" fmla="*/ 1307955 h 1307955"/>
                    <a:gd name="csX10" fmla="*/ 0 w 939408"/>
                    <a:gd name="csY10" fmla="*/ 1074384 h 1307955"/>
                    <a:gd name="csX11" fmla="*/ 57357 w 939408"/>
                    <a:gd name="csY11" fmla="*/ 662764 h 1307955"/>
                    <a:gd name="csX12" fmla="*/ 87123 w 939408"/>
                    <a:gd name="csY12" fmla="*/ 168241 h 1307955"/>
                    <a:gd name="csX13" fmla="*/ 255364 w 939408"/>
                    <a:gd name="csY13" fmla="*/ 0 h 1307955"/>
                    <a:gd name="csX0" fmla="*/ 255364 w 939408"/>
                    <a:gd name="csY0" fmla="*/ 0 h 1308527"/>
                    <a:gd name="csX1" fmla="*/ 771167 w 939408"/>
                    <a:gd name="csY1" fmla="*/ 0 h 1308527"/>
                    <a:gd name="csX2" fmla="*/ 939408 w 939408"/>
                    <a:gd name="csY2" fmla="*/ 168241 h 1308527"/>
                    <a:gd name="csX3" fmla="*/ 939408 w 939408"/>
                    <a:gd name="csY3" fmla="*/ 928687 h 1308527"/>
                    <a:gd name="csX4" fmla="*/ 910054 w 939408"/>
                    <a:gd name="csY4" fmla="*/ 928687 h 1308527"/>
                    <a:gd name="csX5" fmla="*/ 910054 w 939408"/>
                    <a:gd name="csY5" fmla="*/ 1074384 h 1308527"/>
                    <a:gd name="csX6" fmla="*/ 676483 w 939408"/>
                    <a:gd name="csY6" fmla="*/ 1307955 h 1308527"/>
                    <a:gd name="csX7" fmla="*/ 455027 w 939408"/>
                    <a:gd name="csY7" fmla="*/ 1145198 h 1308527"/>
                    <a:gd name="csX8" fmla="*/ 233571 w 939408"/>
                    <a:gd name="csY8" fmla="*/ 1307955 h 1308527"/>
                    <a:gd name="csX9" fmla="*/ 0 w 939408"/>
                    <a:gd name="csY9" fmla="*/ 1074384 h 1308527"/>
                    <a:gd name="csX10" fmla="*/ 57357 w 939408"/>
                    <a:gd name="csY10" fmla="*/ 662764 h 1308527"/>
                    <a:gd name="csX11" fmla="*/ 87123 w 939408"/>
                    <a:gd name="csY11" fmla="*/ 168241 h 1308527"/>
                    <a:gd name="csX12" fmla="*/ 255364 w 939408"/>
                    <a:gd name="csY12" fmla="*/ 0 h 1308527"/>
                    <a:gd name="csX0" fmla="*/ 255364 w 939408"/>
                    <a:gd name="csY0" fmla="*/ 0 h 1313916"/>
                    <a:gd name="csX1" fmla="*/ 771167 w 939408"/>
                    <a:gd name="csY1" fmla="*/ 0 h 1313916"/>
                    <a:gd name="csX2" fmla="*/ 939408 w 939408"/>
                    <a:gd name="csY2" fmla="*/ 168241 h 1313916"/>
                    <a:gd name="csX3" fmla="*/ 939408 w 939408"/>
                    <a:gd name="csY3" fmla="*/ 928687 h 1313916"/>
                    <a:gd name="csX4" fmla="*/ 910054 w 939408"/>
                    <a:gd name="csY4" fmla="*/ 928687 h 1313916"/>
                    <a:gd name="csX5" fmla="*/ 910054 w 939408"/>
                    <a:gd name="csY5" fmla="*/ 1074384 h 1313916"/>
                    <a:gd name="csX6" fmla="*/ 676483 w 939408"/>
                    <a:gd name="csY6" fmla="*/ 1307955 h 1313916"/>
                    <a:gd name="csX7" fmla="*/ 440740 w 939408"/>
                    <a:gd name="csY7" fmla="*/ 1238067 h 1313916"/>
                    <a:gd name="csX8" fmla="*/ 233571 w 939408"/>
                    <a:gd name="csY8" fmla="*/ 1307955 h 1313916"/>
                    <a:gd name="csX9" fmla="*/ 0 w 939408"/>
                    <a:gd name="csY9" fmla="*/ 1074384 h 1313916"/>
                    <a:gd name="csX10" fmla="*/ 57357 w 939408"/>
                    <a:gd name="csY10" fmla="*/ 662764 h 1313916"/>
                    <a:gd name="csX11" fmla="*/ 87123 w 939408"/>
                    <a:gd name="csY11" fmla="*/ 168241 h 1313916"/>
                    <a:gd name="csX12" fmla="*/ 255364 w 939408"/>
                    <a:gd name="csY12" fmla="*/ 0 h 1313916"/>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5717"/>
                    <a:gd name="csX1" fmla="*/ 771167 w 939408"/>
                    <a:gd name="csY1" fmla="*/ 0 h 1315717"/>
                    <a:gd name="csX2" fmla="*/ 939408 w 939408"/>
                    <a:gd name="csY2" fmla="*/ 168241 h 1315717"/>
                    <a:gd name="csX3" fmla="*/ 939408 w 939408"/>
                    <a:gd name="csY3" fmla="*/ 928687 h 1315717"/>
                    <a:gd name="csX4" fmla="*/ 910054 w 939408"/>
                    <a:gd name="csY4" fmla="*/ 928687 h 1315717"/>
                    <a:gd name="csX5" fmla="*/ 910054 w 939408"/>
                    <a:gd name="csY5" fmla="*/ 1074384 h 1315717"/>
                    <a:gd name="csX6" fmla="*/ 676483 w 939408"/>
                    <a:gd name="csY6" fmla="*/ 1307955 h 1315717"/>
                    <a:gd name="csX7" fmla="*/ 450265 w 939408"/>
                    <a:gd name="csY7" fmla="*/ 1264261 h 1315717"/>
                    <a:gd name="csX8" fmla="*/ 233571 w 939408"/>
                    <a:gd name="csY8" fmla="*/ 1307955 h 1315717"/>
                    <a:gd name="csX9" fmla="*/ 0 w 939408"/>
                    <a:gd name="csY9" fmla="*/ 1074384 h 1315717"/>
                    <a:gd name="csX10" fmla="*/ 57357 w 939408"/>
                    <a:gd name="csY10" fmla="*/ 662764 h 1315717"/>
                    <a:gd name="csX11" fmla="*/ 87123 w 939408"/>
                    <a:gd name="csY11" fmla="*/ 168241 h 1315717"/>
                    <a:gd name="csX12" fmla="*/ 255364 w 939408"/>
                    <a:gd name="csY12" fmla="*/ 0 h 1315717"/>
                    <a:gd name="csX0" fmla="*/ 255364 w 939408"/>
                    <a:gd name="csY0" fmla="*/ 0 h 1315899"/>
                    <a:gd name="csX1" fmla="*/ 771167 w 939408"/>
                    <a:gd name="csY1" fmla="*/ 0 h 1315899"/>
                    <a:gd name="csX2" fmla="*/ 939408 w 939408"/>
                    <a:gd name="csY2" fmla="*/ 168241 h 1315899"/>
                    <a:gd name="csX3" fmla="*/ 939408 w 939408"/>
                    <a:gd name="csY3" fmla="*/ 928687 h 1315899"/>
                    <a:gd name="csX4" fmla="*/ 910054 w 939408"/>
                    <a:gd name="csY4" fmla="*/ 928687 h 1315899"/>
                    <a:gd name="csX5" fmla="*/ 910054 w 939408"/>
                    <a:gd name="csY5" fmla="*/ 1074384 h 1315899"/>
                    <a:gd name="csX6" fmla="*/ 676483 w 939408"/>
                    <a:gd name="csY6" fmla="*/ 1307955 h 1315899"/>
                    <a:gd name="csX7" fmla="*/ 450265 w 939408"/>
                    <a:gd name="csY7" fmla="*/ 1264261 h 1315899"/>
                    <a:gd name="csX8" fmla="*/ 233571 w 939408"/>
                    <a:gd name="csY8" fmla="*/ 1307955 h 1315899"/>
                    <a:gd name="csX9" fmla="*/ 0 w 939408"/>
                    <a:gd name="csY9" fmla="*/ 1074384 h 1315899"/>
                    <a:gd name="csX10" fmla="*/ 57357 w 939408"/>
                    <a:gd name="csY10" fmla="*/ 662764 h 1315899"/>
                    <a:gd name="csX11" fmla="*/ 87123 w 939408"/>
                    <a:gd name="csY11" fmla="*/ 168241 h 1315899"/>
                    <a:gd name="csX12" fmla="*/ 255364 w 939408"/>
                    <a:gd name="csY12" fmla="*/ 0 h 1315899"/>
                    <a:gd name="csX0" fmla="*/ 255364 w 987033"/>
                    <a:gd name="csY0" fmla="*/ 0 h 1315899"/>
                    <a:gd name="csX1" fmla="*/ 771167 w 987033"/>
                    <a:gd name="csY1" fmla="*/ 0 h 1315899"/>
                    <a:gd name="csX2" fmla="*/ 939408 w 987033"/>
                    <a:gd name="csY2" fmla="*/ 168241 h 1315899"/>
                    <a:gd name="csX3" fmla="*/ 987033 w 987033"/>
                    <a:gd name="csY3" fmla="*/ 938212 h 1315899"/>
                    <a:gd name="csX4" fmla="*/ 910054 w 987033"/>
                    <a:gd name="csY4" fmla="*/ 928687 h 1315899"/>
                    <a:gd name="csX5" fmla="*/ 910054 w 987033"/>
                    <a:gd name="csY5" fmla="*/ 1074384 h 1315899"/>
                    <a:gd name="csX6" fmla="*/ 676483 w 987033"/>
                    <a:gd name="csY6" fmla="*/ 1307955 h 1315899"/>
                    <a:gd name="csX7" fmla="*/ 450265 w 987033"/>
                    <a:gd name="csY7" fmla="*/ 1264261 h 1315899"/>
                    <a:gd name="csX8" fmla="*/ 233571 w 987033"/>
                    <a:gd name="csY8" fmla="*/ 1307955 h 1315899"/>
                    <a:gd name="csX9" fmla="*/ 0 w 987033"/>
                    <a:gd name="csY9" fmla="*/ 1074384 h 1315899"/>
                    <a:gd name="csX10" fmla="*/ 57357 w 987033"/>
                    <a:gd name="csY10" fmla="*/ 662764 h 1315899"/>
                    <a:gd name="csX11" fmla="*/ 87123 w 987033"/>
                    <a:gd name="csY11" fmla="*/ 168241 h 1315899"/>
                    <a:gd name="csX12" fmla="*/ 255364 w 987033"/>
                    <a:gd name="csY12" fmla="*/ 0 h 1315899"/>
                    <a:gd name="csX0" fmla="*/ 255364 w 987033"/>
                    <a:gd name="csY0" fmla="*/ 0 h 1315899"/>
                    <a:gd name="csX1" fmla="*/ 771167 w 987033"/>
                    <a:gd name="csY1" fmla="*/ 0 h 1315899"/>
                    <a:gd name="csX2" fmla="*/ 939408 w 987033"/>
                    <a:gd name="csY2" fmla="*/ 168241 h 1315899"/>
                    <a:gd name="csX3" fmla="*/ 987033 w 987033"/>
                    <a:gd name="csY3" fmla="*/ 931068 h 1315899"/>
                    <a:gd name="csX4" fmla="*/ 910054 w 987033"/>
                    <a:gd name="csY4" fmla="*/ 928687 h 1315899"/>
                    <a:gd name="csX5" fmla="*/ 910054 w 987033"/>
                    <a:gd name="csY5" fmla="*/ 1074384 h 1315899"/>
                    <a:gd name="csX6" fmla="*/ 676483 w 987033"/>
                    <a:gd name="csY6" fmla="*/ 1307955 h 1315899"/>
                    <a:gd name="csX7" fmla="*/ 450265 w 987033"/>
                    <a:gd name="csY7" fmla="*/ 1264261 h 1315899"/>
                    <a:gd name="csX8" fmla="*/ 233571 w 987033"/>
                    <a:gd name="csY8" fmla="*/ 1307955 h 1315899"/>
                    <a:gd name="csX9" fmla="*/ 0 w 987033"/>
                    <a:gd name="csY9" fmla="*/ 1074384 h 1315899"/>
                    <a:gd name="csX10" fmla="*/ 57357 w 987033"/>
                    <a:gd name="csY10" fmla="*/ 662764 h 1315899"/>
                    <a:gd name="csX11" fmla="*/ 87123 w 987033"/>
                    <a:gd name="csY11" fmla="*/ 168241 h 1315899"/>
                    <a:gd name="csX12" fmla="*/ 255364 w 987033"/>
                    <a:gd name="csY12" fmla="*/ 0 h 1315899"/>
                    <a:gd name="csX0" fmla="*/ 255364 w 990308"/>
                    <a:gd name="csY0" fmla="*/ 0 h 1315899"/>
                    <a:gd name="csX1" fmla="*/ 771167 w 990308"/>
                    <a:gd name="csY1" fmla="*/ 0 h 1315899"/>
                    <a:gd name="csX2" fmla="*/ 939408 w 990308"/>
                    <a:gd name="csY2" fmla="*/ 168241 h 1315899"/>
                    <a:gd name="csX3" fmla="*/ 987033 w 990308"/>
                    <a:gd name="csY3" fmla="*/ 931068 h 1315899"/>
                    <a:gd name="csX4" fmla="*/ 910054 w 990308"/>
                    <a:gd name="csY4" fmla="*/ 928687 h 1315899"/>
                    <a:gd name="csX5" fmla="*/ 910054 w 990308"/>
                    <a:gd name="csY5" fmla="*/ 1074384 h 1315899"/>
                    <a:gd name="csX6" fmla="*/ 676483 w 990308"/>
                    <a:gd name="csY6" fmla="*/ 1307955 h 1315899"/>
                    <a:gd name="csX7" fmla="*/ 450265 w 990308"/>
                    <a:gd name="csY7" fmla="*/ 1264261 h 1315899"/>
                    <a:gd name="csX8" fmla="*/ 233571 w 990308"/>
                    <a:gd name="csY8" fmla="*/ 1307955 h 1315899"/>
                    <a:gd name="csX9" fmla="*/ 0 w 990308"/>
                    <a:gd name="csY9" fmla="*/ 1074384 h 1315899"/>
                    <a:gd name="csX10" fmla="*/ 57357 w 990308"/>
                    <a:gd name="csY10" fmla="*/ 662764 h 1315899"/>
                    <a:gd name="csX11" fmla="*/ 87123 w 990308"/>
                    <a:gd name="csY11" fmla="*/ 168241 h 1315899"/>
                    <a:gd name="csX12" fmla="*/ 255364 w 990308"/>
                    <a:gd name="csY12" fmla="*/ 0 h 1315899"/>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47"/>
                    <a:gd name="csX1" fmla="*/ 771167 w 990308"/>
                    <a:gd name="csY1" fmla="*/ 0 h 1315747"/>
                    <a:gd name="csX2" fmla="*/ 939408 w 990308"/>
                    <a:gd name="csY2" fmla="*/ 168241 h 1315747"/>
                    <a:gd name="csX3" fmla="*/ 987033 w 990308"/>
                    <a:gd name="csY3" fmla="*/ 931068 h 1315747"/>
                    <a:gd name="csX4" fmla="*/ 910054 w 990308"/>
                    <a:gd name="csY4" fmla="*/ 928687 h 1315747"/>
                    <a:gd name="csX5" fmla="*/ 910054 w 990308"/>
                    <a:gd name="csY5" fmla="*/ 1074384 h 1315747"/>
                    <a:gd name="csX6" fmla="*/ 795545 w 990308"/>
                    <a:gd name="csY6" fmla="*/ 1305574 h 1315747"/>
                    <a:gd name="csX7" fmla="*/ 450265 w 990308"/>
                    <a:gd name="csY7" fmla="*/ 1264261 h 1315747"/>
                    <a:gd name="csX8" fmla="*/ 233571 w 990308"/>
                    <a:gd name="csY8" fmla="*/ 1307955 h 1315747"/>
                    <a:gd name="csX9" fmla="*/ 0 w 990308"/>
                    <a:gd name="csY9" fmla="*/ 1074384 h 1315747"/>
                    <a:gd name="csX10" fmla="*/ 57357 w 990308"/>
                    <a:gd name="csY10" fmla="*/ 662764 h 1315747"/>
                    <a:gd name="csX11" fmla="*/ 87123 w 990308"/>
                    <a:gd name="csY11" fmla="*/ 168241 h 1315747"/>
                    <a:gd name="csX12" fmla="*/ 255364 w 990308"/>
                    <a:gd name="csY12" fmla="*/ 0 h 1315747"/>
                    <a:gd name="csX0" fmla="*/ 255364 w 990308"/>
                    <a:gd name="csY0" fmla="*/ 0 h 1315747"/>
                    <a:gd name="csX1" fmla="*/ 771167 w 990308"/>
                    <a:gd name="csY1" fmla="*/ 0 h 1315747"/>
                    <a:gd name="csX2" fmla="*/ 939408 w 990308"/>
                    <a:gd name="csY2" fmla="*/ 168241 h 1315747"/>
                    <a:gd name="csX3" fmla="*/ 987033 w 990308"/>
                    <a:gd name="csY3" fmla="*/ 931068 h 1315747"/>
                    <a:gd name="csX4" fmla="*/ 910054 w 990308"/>
                    <a:gd name="csY4" fmla="*/ 928687 h 1315747"/>
                    <a:gd name="csX5" fmla="*/ 910054 w 990308"/>
                    <a:gd name="csY5" fmla="*/ 1074384 h 1315747"/>
                    <a:gd name="csX6" fmla="*/ 795545 w 990308"/>
                    <a:gd name="csY6" fmla="*/ 1305574 h 1315747"/>
                    <a:gd name="csX7" fmla="*/ 450265 w 990308"/>
                    <a:gd name="csY7" fmla="*/ 1264261 h 1315747"/>
                    <a:gd name="csX8" fmla="*/ 233571 w 990308"/>
                    <a:gd name="csY8" fmla="*/ 1307955 h 1315747"/>
                    <a:gd name="csX9" fmla="*/ 0 w 990308"/>
                    <a:gd name="csY9" fmla="*/ 1074384 h 1315747"/>
                    <a:gd name="csX10" fmla="*/ 57357 w 990308"/>
                    <a:gd name="csY10" fmla="*/ 662764 h 1315747"/>
                    <a:gd name="csX11" fmla="*/ 87123 w 990308"/>
                    <a:gd name="csY11" fmla="*/ 168241 h 1315747"/>
                    <a:gd name="csX12" fmla="*/ 255364 w 990308"/>
                    <a:gd name="csY12" fmla="*/ 0 h 1315747"/>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486 w 990430"/>
                    <a:gd name="csY0" fmla="*/ 0 h 1305743"/>
                    <a:gd name="csX1" fmla="*/ 771289 w 990430"/>
                    <a:gd name="csY1" fmla="*/ 0 h 1305743"/>
                    <a:gd name="csX2" fmla="*/ 939530 w 990430"/>
                    <a:gd name="csY2" fmla="*/ 168241 h 1305743"/>
                    <a:gd name="csX3" fmla="*/ 987155 w 990430"/>
                    <a:gd name="csY3" fmla="*/ 931068 h 1305743"/>
                    <a:gd name="csX4" fmla="*/ 910176 w 990430"/>
                    <a:gd name="csY4" fmla="*/ 928687 h 1305743"/>
                    <a:gd name="csX5" fmla="*/ 910176 w 990430"/>
                    <a:gd name="csY5" fmla="*/ 1074384 h 1305743"/>
                    <a:gd name="csX6" fmla="*/ 795667 w 990430"/>
                    <a:gd name="csY6" fmla="*/ 1305574 h 1305743"/>
                    <a:gd name="csX7" fmla="*/ 450387 w 990430"/>
                    <a:gd name="csY7" fmla="*/ 1264261 h 1305743"/>
                    <a:gd name="csX8" fmla="*/ 62243 w 990430"/>
                    <a:gd name="csY8" fmla="*/ 1276998 h 1305743"/>
                    <a:gd name="csX9" fmla="*/ 122 w 990430"/>
                    <a:gd name="csY9" fmla="*/ 1074384 h 1305743"/>
                    <a:gd name="csX10" fmla="*/ 57479 w 990430"/>
                    <a:gd name="csY10" fmla="*/ 662764 h 1305743"/>
                    <a:gd name="csX11" fmla="*/ 87245 w 990430"/>
                    <a:gd name="csY11" fmla="*/ 168241 h 1305743"/>
                    <a:gd name="csX12" fmla="*/ 255486 w 990430"/>
                    <a:gd name="csY12" fmla="*/ 0 h 1305743"/>
                    <a:gd name="csX0" fmla="*/ 257524 w 992468"/>
                    <a:gd name="csY0" fmla="*/ 0 h 1305743"/>
                    <a:gd name="csX1" fmla="*/ 773327 w 992468"/>
                    <a:gd name="csY1" fmla="*/ 0 h 1305743"/>
                    <a:gd name="csX2" fmla="*/ 941568 w 992468"/>
                    <a:gd name="csY2" fmla="*/ 168241 h 1305743"/>
                    <a:gd name="csX3" fmla="*/ 989193 w 992468"/>
                    <a:gd name="csY3" fmla="*/ 931068 h 1305743"/>
                    <a:gd name="csX4" fmla="*/ 912214 w 992468"/>
                    <a:gd name="csY4" fmla="*/ 928687 h 1305743"/>
                    <a:gd name="csX5" fmla="*/ 912214 w 992468"/>
                    <a:gd name="csY5" fmla="*/ 1074384 h 1305743"/>
                    <a:gd name="csX6" fmla="*/ 797705 w 992468"/>
                    <a:gd name="csY6" fmla="*/ 1305574 h 1305743"/>
                    <a:gd name="csX7" fmla="*/ 452425 w 992468"/>
                    <a:gd name="csY7" fmla="*/ 1264261 h 1305743"/>
                    <a:gd name="csX8" fmla="*/ 64281 w 992468"/>
                    <a:gd name="csY8" fmla="*/ 1276998 h 1305743"/>
                    <a:gd name="csX9" fmla="*/ 2160 w 992468"/>
                    <a:gd name="csY9" fmla="*/ 1074384 h 1305743"/>
                    <a:gd name="csX10" fmla="*/ 59517 w 992468"/>
                    <a:gd name="csY10" fmla="*/ 662764 h 1305743"/>
                    <a:gd name="csX11" fmla="*/ 89283 w 992468"/>
                    <a:gd name="csY11" fmla="*/ 168241 h 1305743"/>
                    <a:gd name="csX12" fmla="*/ 257524 w 992468"/>
                    <a:gd name="csY12" fmla="*/ 0 h 1305743"/>
                    <a:gd name="csX0" fmla="*/ 224657 w 959601"/>
                    <a:gd name="csY0" fmla="*/ 0 h 1317556"/>
                    <a:gd name="csX1" fmla="*/ 740460 w 959601"/>
                    <a:gd name="csY1" fmla="*/ 0 h 1317556"/>
                    <a:gd name="csX2" fmla="*/ 908701 w 959601"/>
                    <a:gd name="csY2" fmla="*/ 168241 h 1317556"/>
                    <a:gd name="csX3" fmla="*/ 956326 w 959601"/>
                    <a:gd name="csY3" fmla="*/ 931068 h 1317556"/>
                    <a:gd name="csX4" fmla="*/ 879347 w 959601"/>
                    <a:gd name="csY4" fmla="*/ 928687 h 1317556"/>
                    <a:gd name="csX5" fmla="*/ 879347 w 959601"/>
                    <a:gd name="csY5" fmla="*/ 1074384 h 1317556"/>
                    <a:gd name="csX6" fmla="*/ 764838 w 959601"/>
                    <a:gd name="csY6" fmla="*/ 1305574 h 1317556"/>
                    <a:gd name="csX7" fmla="*/ 419558 w 959601"/>
                    <a:gd name="csY7" fmla="*/ 1264261 h 1317556"/>
                    <a:gd name="csX8" fmla="*/ 31414 w 959601"/>
                    <a:gd name="csY8" fmla="*/ 1276998 h 1317556"/>
                    <a:gd name="csX9" fmla="*/ 26650 w 959601"/>
                    <a:gd name="csY9" fmla="*/ 662764 h 1317556"/>
                    <a:gd name="csX10" fmla="*/ 56416 w 959601"/>
                    <a:gd name="csY10" fmla="*/ 168241 h 1317556"/>
                    <a:gd name="csX11" fmla="*/ 224657 w 959601"/>
                    <a:gd name="csY11" fmla="*/ 0 h 1317556"/>
                    <a:gd name="csX0" fmla="*/ 237016 w 971960"/>
                    <a:gd name="csY0" fmla="*/ 0 h 1305773"/>
                    <a:gd name="csX1" fmla="*/ 752819 w 971960"/>
                    <a:gd name="csY1" fmla="*/ 0 h 1305773"/>
                    <a:gd name="csX2" fmla="*/ 921060 w 971960"/>
                    <a:gd name="csY2" fmla="*/ 168241 h 1305773"/>
                    <a:gd name="csX3" fmla="*/ 968685 w 971960"/>
                    <a:gd name="csY3" fmla="*/ 931068 h 1305773"/>
                    <a:gd name="csX4" fmla="*/ 891706 w 971960"/>
                    <a:gd name="csY4" fmla="*/ 928687 h 1305773"/>
                    <a:gd name="csX5" fmla="*/ 891706 w 971960"/>
                    <a:gd name="csY5" fmla="*/ 1074384 h 1305773"/>
                    <a:gd name="csX6" fmla="*/ 777197 w 971960"/>
                    <a:gd name="csY6" fmla="*/ 1305574 h 1305773"/>
                    <a:gd name="csX7" fmla="*/ 431917 w 971960"/>
                    <a:gd name="csY7" fmla="*/ 1264261 h 1305773"/>
                    <a:gd name="csX8" fmla="*/ 27104 w 971960"/>
                    <a:gd name="csY8" fmla="*/ 1238898 h 1305773"/>
                    <a:gd name="csX9" fmla="*/ 39009 w 971960"/>
                    <a:gd name="csY9" fmla="*/ 662764 h 1305773"/>
                    <a:gd name="csX10" fmla="*/ 68775 w 971960"/>
                    <a:gd name="csY10" fmla="*/ 168241 h 1305773"/>
                    <a:gd name="csX11" fmla="*/ 237016 w 971960"/>
                    <a:gd name="csY11" fmla="*/ 0 h 1305773"/>
                    <a:gd name="csX0" fmla="*/ 233860 w 968804"/>
                    <a:gd name="csY0" fmla="*/ 0 h 1305773"/>
                    <a:gd name="csX1" fmla="*/ 749663 w 968804"/>
                    <a:gd name="csY1" fmla="*/ 0 h 1305773"/>
                    <a:gd name="csX2" fmla="*/ 917904 w 968804"/>
                    <a:gd name="csY2" fmla="*/ 168241 h 1305773"/>
                    <a:gd name="csX3" fmla="*/ 965529 w 968804"/>
                    <a:gd name="csY3" fmla="*/ 931068 h 1305773"/>
                    <a:gd name="csX4" fmla="*/ 888550 w 968804"/>
                    <a:gd name="csY4" fmla="*/ 928687 h 1305773"/>
                    <a:gd name="csX5" fmla="*/ 888550 w 968804"/>
                    <a:gd name="csY5" fmla="*/ 1074384 h 1305773"/>
                    <a:gd name="csX6" fmla="*/ 774041 w 968804"/>
                    <a:gd name="csY6" fmla="*/ 1305574 h 1305773"/>
                    <a:gd name="csX7" fmla="*/ 428761 w 968804"/>
                    <a:gd name="csY7" fmla="*/ 1264261 h 1305773"/>
                    <a:gd name="csX8" fmla="*/ 23948 w 968804"/>
                    <a:gd name="csY8" fmla="*/ 1238898 h 1305773"/>
                    <a:gd name="csX9" fmla="*/ 35853 w 968804"/>
                    <a:gd name="csY9" fmla="*/ 662764 h 1305773"/>
                    <a:gd name="csX10" fmla="*/ 65619 w 968804"/>
                    <a:gd name="csY10" fmla="*/ 168241 h 1305773"/>
                    <a:gd name="csX11" fmla="*/ 233860 w 968804"/>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7598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9503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9503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28743 w 963687"/>
                    <a:gd name="csY0" fmla="*/ 0 h 1305753"/>
                    <a:gd name="csX1" fmla="*/ 744546 w 963687"/>
                    <a:gd name="csY1" fmla="*/ 0 h 1305753"/>
                    <a:gd name="csX2" fmla="*/ 912787 w 963687"/>
                    <a:gd name="csY2" fmla="*/ 168241 h 1305753"/>
                    <a:gd name="csX3" fmla="*/ 960412 w 963687"/>
                    <a:gd name="csY3" fmla="*/ 931068 h 1305753"/>
                    <a:gd name="csX4" fmla="*/ 883433 w 963687"/>
                    <a:gd name="csY4" fmla="*/ 928687 h 1305753"/>
                    <a:gd name="csX5" fmla="*/ 883433 w 963687"/>
                    <a:gd name="csY5" fmla="*/ 1074384 h 1305753"/>
                    <a:gd name="csX6" fmla="*/ 787974 w 963687"/>
                    <a:gd name="csY6" fmla="*/ 1305574 h 1305753"/>
                    <a:gd name="csX7" fmla="*/ 423644 w 963687"/>
                    <a:gd name="csY7" fmla="*/ 1264261 h 1305753"/>
                    <a:gd name="csX8" fmla="*/ 25975 w 963687"/>
                    <a:gd name="csY8" fmla="*/ 1262710 h 1305753"/>
                    <a:gd name="csX9" fmla="*/ 30736 w 963687"/>
                    <a:gd name="csY9" fmla="*/ 662764 h 1305753"/>
                    <a:gd name="csX10" fmla="*/ 60502 w 963687"/>
                    <a:gd name="csY10" fmla="*/ 168241 h 1305753"/>
                    <a:gd name="csX11" fmla="*/ 228743 w 963687"/>
                    <a:gd name="csY11" fmla="*/ 0 h 1305753"/>
                    <a:gd name="csX0" fmla="*/ 236150 w 971094"/>
                    <a:gd name="csY0" fmla="*/ 0 h 1305753"/>
                    <a:gd name="csX1" fmla="*/ 751953 w 971094"/>
                    <a:gd name="csY1" fmla="*/ 0 h 1305753"/>
                    <a:gd name="csX2" fmla="*/ 920194 w 971094"/>
                    <a:gd name="csY2" fmla="*/ 168241 h 1305753"/>
                    <a:gd name="csX3" fmla="*/ 967819 w 971094"/>
                    <a:gd name="csY3" fmla="*/ 931068 h 1305753"/>
                    <a:gd name="csX4" fmla="*/ 890840 w 971094"/>
                    <a:gd name="csY4" fmla="*/ 928687 h 1305753"/>
                    <a:gd name="csX5" fmla="*/ 890840 w 971094"/>
                    <a:gd name="csY5" fmla="*/ 1074384 h 1305753"/>
                    <a:gd name="csX6" fmla="*/ 795381 w 971094"/>
                    <a:gd name="csY6" fmla="*/ 1305574 h 1305753"/>
                    <a:gd name="csX7" fmla="*/ 431051 w 971094"/>
                    <a:gd name="csY7" fmla="*/ 1264261 h 1305753"/>
                    <a:gd name="csX8" fmla="*/ 33382 w 971094"/>
                    <a:gd name="csY8" fmla="*/ 1262710 h 1305753"/>
                    <a:gd name="csX9" fmla="*/ 38143 w 971094"/>
                    <a:gd name="csY9" fmla="*/ 662764 h 1305753"/>
                    <a:gd name="csX10" fmla="*/ 67909 w 971094"/>
                    <a:gd name="csY10" fmla="*/ 168241 h 1305753"/>
                    <a:gd name="csX11" fmla="*/ 236150 w 971094"/>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Lst>
                  <a:rect l="l" t="t" r="r" b="b"/>
                  <a:pathLst>
                    <a:path w="968331" h="1305753">
                      <a:moveTo>
                        <a:pt x="236150" y="0"/>
                      </a:moveTo>
                      <a:lnTo>
                        <a:pt x="751953" y="0"/>
                      </a:lnTo>
                      <a:cubicBezTo>
                        <a:pt x="844870" y="0"/>
                        <a:pt x="920194" y="75324"/>
                        <a:pt x="920194" y="168241"/>
                      </a:cubicBezTo>
                      <a:cubicBezTo>
                        <a:pt x="936069" y="422517"/>
                        <a:pt x="973108" y="801946"/>
                        <a:pt x="967819" y="931068"/>
                      </a:cubicBezTo>
                      <a:cubicBezTo>
                        <a:pt x="964911" y="969703"/>
                        <a:pt x="914118" y="936625"/>
                        <a:pt x="888458" y="942975"/>
                      </a:cubicBezTo>
                      <a:lnTo>
                        <a:pt x="890840" y="1074384"/>
                      </a:lnTo>
                      <a:cubicBezTo>
                        <a:pt x="890840" y="1203382"/>
                        <a:pt x="933927" y="1302503"/>
                        <a:pt x="795381" y="1305574"/>
                      </a:cubicBezTo>
                      <a:cubicBezTo>
                        <a:pt x="656835" y="1308645"/>
                        <a:pt x="558051" y="1271405"/>
                        <a:pt x="431051" y="1264261"/>
                      </a:cubicBezTo>
                      <a:cubicBezTo>
                        <a:pt x="304051" y="1257117"/>
                        <a:pt x="108393" y="1317715"/>
                        <a:pt x="33382" y="1262710"/>
                      </a:cubicBezTo>
                      <a:cubicBezTo>
                        <a:pt x="-41629" y="1207705"/>
                        <a:pt x="32389" y="845175"/>
                        <a:pt x="38143" y="662764"/>
                      </a:cubicBezTo>
                      <a:cubicBezTo>
                        <a:pt x="43897" y="480353"/>
                        <a:pt x="67909" y="294982"/>
                        <a:pt x="67909" y="168241"/>
                      </a:cubicBezTo>
                      <a:cubicBezTo>
                        <a:pt x="67909" y="75324"/>
                        <a:pt x="143233" y="0"/>
                        <a:pt x="236150" y="0"/>
                      </a:cubicBezTo>
                      <a:close/>
                    </a:path>
                  </a:pathLst>
                </a:custGeom>
                <a:solidFill>
                  <a:schemeClr val="bg1"/>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cxnSp>
              <p:nvCxnSpPr>
                <p:cNvPr id="63" name="直線コネクタ 62">
                  <a:extLst>
                    <a:ext uri="{FF2B5EF4-FFF2-40B4-BE49-F238E27FC236}">
                      <a16:creationId xmlns:a16="http://schemas.microsoft.com/office/drawing/2014/main" id="{8180CF29-A50A-9AB7-2F1F-AC5DC1E6EFEB}"/>
                    </a:ext>
                  </a:extLst>
                </p:cNvPr>
                <p:cNvCxnSpPr>
                  <a:cxnSpLocks/>
                  <a:endCxn id="62" idx="4"/>
                </p:cNvCxnSpPr>
                <p:nvPr/>
              </p:nvCxnSpPr>
              <p:spPr>
                <a:xfrm>
                  <a:off x="2819400" y="976313"/>
                  <a:ext cx="63199" cy="787873"/>
                </a:xfrm>
                <a:prstGeom prst="line">
                  <a:avLst/>
                </a:prstGeom>
                <a:solidFill>
                  <a:schemeClr val="bg1"/>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cxnSp>
          </p:grpSp>
          <p:sp>
            <p:nvSpPr>
              <p:cNvPr id="61" name="フリーフォーム: 図形 60">
                <a:extLst>
                  <a:ext uri="{FF2B5EF4-FFF2-40B4-BE49-F238E27FC236}">
                    <a16:creationId xmlns:a16="http://schemas.microsoft.com/office/drawing/2014/main" id="{C90092E7-9828-91ED-B310-89D3CDFCF8C9}"/>
                  </a:ext>
                </a:extLst>
              </p:cNvPr>
              <p:cNvSpPr/>
              <p:nvPr/>
            </p:nvSpPr>
            <p:spPr>
              <a:xfrm>
                <a:off x="1994141" y="1840297"/>
                <a:ext cx="893515" cy="108342"/>
              </a:xfrm>
              <a:custGeom>
                <a:avLst/>
                <a:gdLst>
                  <a:gd name="csX0" fmla="*/ 401708 w 893515"/>
                  <a:gd name="csY0" fmla="*/ 0 h 108342"/>
                  <a:gd name="csX1" fmla="*/ 810042 w 893515"/>
                  <a:gd name="csY1" fmla="*/ 12581 h 108342"/>
                  <a:gd name="csX2" fmla="*/ 889919 w 893515"/>
                  <a:gd name="csY2" fmla="*/ 19198 h 108342"/>
                  <a:gd name="csX3" fmla="*/ 890433 w 893515"/>
                  <a:gd name="csY3" fmla="*/ 47542 h 108342"/>
                  <a:gd name="csX4" fmla="*/ 893515 w 893515"/>
                  <a:gd name="csY4" fmla="*/ 108342 h 108342"/>
                  <a:gd name="csX5" fmla="*/ 691651 w 893515"/>
                  <a:gd name="csY5" fmla="*/ 99118 h 108342"/>
                  <a:gd name="csX6" fmla="*/ 401707 w 893515"/>
                  <a:gd name="csY6" fmla="*/ 94801 h 108342"/>
                  <a:gd name="csX7" fmla="*/ 111762 w 893515"/>
                  <a:gd name="csY7" fmla="*/ 99118 h 108342"/>
                  <a:gd name="csX8" fmla="*/ 580 w 893515"/>
                  <a:gd name="csY8" fmla="*/ 104198 h 108342"/>
                  <a:gd name="csX9" fmla="*/ 0 w 893515"/>
                  <a:gd name="csY9" fmla="*/ 69966 h 108342"/>
                  <a:gd name="csX10" fmla="*/ 3399 w 893515"/>
                  <a:gd name="csY10" fmla="*/ 12106 h 108342"/>
                  <a:gd name="csX11" fmla="*/ 190289 w 893515"/>
                  <a:gd name="csY11" fmla="*/ 3252 h 108342"/>
                  <a:gd name="csX12" fmla="*/ 401708 w 893515"/>
                  <a:gd name="csY12" fmla="*/ 0 h 108342"/>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Lst>
                <a:rect l="l" t="t" r="r" b="b"/>
                <a:pathLst>
                  <a:path w="893515" h="108342">
                    <a:moveTo>
                      <a:pt x="401708" y="0"/>
                    </a:moveTo>
                    <a:cubicBezTo>
                      <a:pt x="546550" y="0"/>
                      <a:pt x="684537" y="4480"/>
                      <a:pt x="810042" y="12581"/>
                    </a:cubicBezTo>
                    <a:lnTo>
                      <a:pt x="889919" y="19198"/>
                    </a:lnTo>
                    <a:lnTo>
                      <a:pt x="890433" y="47542"/>
                    </a:lnTo>
                    <a:lnTo>
                      <a:pt x="893515" y="108342"/>
                    </a:lnTo>
                    <a:lnTo>
                      <a:pt x="691651" y="99118"/>
                    </a:lnTo>
                    <a:cubicBezTo>
                      <a:pt x="596818" y="96266"/>
                      <a:pt x="499750" y="94801"/>
                      <a:pt x="401707" y="94801"/>
                    </a:cubicBezTo>
                    <a:cubicBezTo>
                      <a:pt x="303663" y="94801"/>
                      <a:pt x="206595" y="96266"/>
                      <a:pt x="111762" y="99118"/>
                    </a:cubicBezTo>
                    <a:lnTo>
                      <a:pt x="580" y="104198"/>
                    </a:lnTo>
                    <a:lnTo>
                      <a:pt x="0" y="69966"/>
                    </a:lnTo>
                    <a:lnTo>
                      <a:pt x="3399" y="12106"/>
                    </a:lnTo>
                    <a:lnTo>
                      <a:pt x="190289" y="3252"/>
                    </a:lnTo>
                    <a:cubicBezTo>
                      <a:pt x="258579" y="1120"/>
                      <a:pt x="329286" y="0"/>
                      <a:pt x="401708" y="0"/>
                    </a:cubicBezTo>
                    <a:close/>
                  </a:path>
                </a:pathLst>
              </a:custGeom>
              <a:solidFill>
                <a:schemeClr val="accent1">
                  <a:lumMod val="75000"/>
                </a:schemeClr>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grpSp>
        <p:grpSp>
          <p:nvGrpSpPr>
            <p:cNvPr id="53" name="グループ化 52">
              <a:extLst>
                <a:ext uri="{FF2B5EF4-FFF2-40B4-BE49-F238E27FC236}">
                  <a16:creationId xmlns:a16="http://schemas.microsoft.com/office/drawing/2014/main" id="{DC077128-7117-B5E2-74C1-FB4ED84326C1}"/>
                </a:ext>
              </a:extLst>
            </p:cNvPr>
            <p:cNvGrpSpPr/>
            <p:nvPr/>
          </p:nvGrpSpPr>
          <p:grpSpPr>
            <a:xfrm>
              <a:off x="1891847" y="4917420"/>
              <a:ext cx="641322" cy="864795"/>
              <a:chOff x="1994141" y="821211"/>
              <a:chExt cx="968331" cy="1305753"/>
            </a:xfrm>
          </p:grpSpPr>
          <p:grpSp>
            <p:nvGrpSpPr>
              <p:cNvPr id="56" name="グループ化 55">
                <a:extLst>
                  <a:ext uri="{FF2B5EF4-FFF2-40B4-BE49-F238E27FC236}">
                    <a16:creationId xmlns:a16="http://schemas.microsoft.com/office/drawing/2014/main" id="{E03D6446-B850-D61E-4EF3-295A76DECD8F}"/>
                  </a:ext>
                </a:extLst>
              </p:cNvPr>
              <p:cNvGrpSpPr/>
              <p:nvPr/>
            </p:nvGrpSpPr>
            <p:grpSpPr>
              <a:xfrm>
                <a:off x="1994141" y="821211"/>
                <a:ext cx="968331" cy="1305753"/>
                <a:chOff x="1994141" y="821211"/>
                <a:chExt cx="968331" cy="1305753"/>
              </a:xfrm>
            </p:grpSpPr>
            <p:sp>
              <p:nvSpPr>
                <p:cNvPr id="58" name="フリーフォーム: 図形 57">
                  <a:extLst>
                    <a:ext uri="{FF2B5EF4-FFF2-40B4-BE49-F238E27FC236}">
                      <a16:creationId xmlns:a16="http://schemas.microsoft.com/office/drawing/2014/main" id="{17879714-6A04-E958-9AAF-A578D273BFF5}"/>
                    </a:ext>
                  </a:extLst>
                </p:cNvPr>
                <p:cNvSpPr/>
                <p:nvPr/>
              </p:nvSpPr>
              <p:spPr>
                <a:xfrm>
                  <a:off x="1994141" y="821211"/>
                  <a:ext cx="968331" cy="1305753"/>
                </a:xfrm>
                <a:custGeom>
                  <a:avLst/>
                  <a:gdLst>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0 w 939408"/>
                    <a:gd name="csY12" fmla="*/ 771451 h 1307955"/>
                    <a:gd name="csX13" fmla="*/ 47553 w 939408"/>
                    <a:gd name="csY13" fmla="*/ 699711 h 1307955"/>
                    <a:gd name="csX14" fmla="*/ 54522 w 939408"/>
                    <a:gd name="csY14" fmla="*/ 698304 h 1307955"/>
                    <a:gd name="csX15" fmla="*/ 57357 w 939408"/>
                    <a:gd name="csY15" fmla="*/ 662764 h 1307955"/>
                    <a:gd name="csX16" fmla="*/ 87123 w 939408"/>
                    <a:gd name="csY16" fmla="*/ 168241 h 1307955"/>
                    <a:gd name="csX17" fmla="*/ 255364 w 939408"/>
                    <a:gd name="csY17"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47553 w 939408"/>
                    <a:gd name="csY12" fmla="*/ 699711 h 1307955"/>
                    <a:gd name="csX13" fmla="*/ 54522 w 939408"/>
                    <a:gd name="csY13" fmla="*/ 698304 h 1307955"/>
                    <a:gd name="csX14" fmla="*/ 57357 w 939408"/>
                    <a:gd name="csY14" fmla="*/ 662764 h 1307955"/>
                    <a:gd name="csX15" fmla="*/ 87123 w 939408"/>
                    <a:gd name="csY15" fmla="*/ 168241 h 1307955"/>
                    <a:gd name="csX16" fmla="*/ 255364 w 939408"/>
                    <a:gd name="csY16"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47553 w 939408"/>
                    <a:gd name="csY12" fmla="*/ 699711 h 1307955"/>
                    <a:gd name="csX13" fmla="*/ 57357 w 939408"/>
                    <a:gd name="csY13" fmla="*/ 662764 h 1307955"/>
                    <a:gd name="csX14" fmla="*/ 87123 w 939408"/>
                    <a:gd name="csY14" fmla="*/ 168241 h 1307955"/>
                    <a:gd name="csX15" fmla="*/ 255364 w 939408"/>
                    <a:gd name="csY15"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57357 w 939408"/>
                    <a:gd name="csY12" fmla="*/ 662764 h 1307955"/>
                    <a:gd name="csX13" fmla="*/ 87123 w 939408"/>
                    <a:gd name="csY13" fmla="*/ 168241 h 1307955"/>
                    <a:gd name="csX14" fmla="*/ 255364 w 939408"/>
                    <a:gd name="csY14"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233571 w 939408"/>
                    <a:gd name="csY9" fmla="*/ 1307955 h 1307955"/>
                    <a:gd name="csX10" fmla="*/ 0 w 939408"/>
                    <a:gd name="csY10" fmla="*/ 1074384 h 1307955"/>
                    <a:gd name="csX11" fmla="*/ 57357 w 939408"/>
                    <a:gd name="csY11" fmla="*/ 662764 h 1307955"/>
                    <a:gd name="csX12" fmla="*/ 87123 w 939408"/>
                    <a:gd name="csY12" fmla="*/ 168241 h 1307955"/>
                    <a:gd name="csX13" fmla="*/ 255364 w 939408"/>
                    <a:gd name="csY13" fmla="*/ 0 h 1307955"/>
                    <a:gd name="csX0" fmla="*/ 255364 w 939408"/>
                    <a:gd name="csY0" fmla="*/ 0 h 1308527"/>
                    <a:gd name="csX1" fmla="*/ 771167 w 939408"/>
                    <a:gd name="csY1" fmla="*/ 0 h 1308527"/>
                    <a:gd name="csX2" fmla="*/ 939408 w 939408"/>
                    <a:gd name="csY2" fmla="*/ 168241 h 1308527"/>
                    <a:gd name="csX3" fmla="*/ 939408 w 939408"/>
                    <a:gd name="csY3" fmla="*/ 928687 h 1308527"/>
                    <a:gd name="csX4" fmla="*/ 910054 w 939408"/>
                    <a:gd name="csY4" fmla="*/ 928687 h 1308527"/>
                    <a:gd name="csX5" fmla="*/ 910054 w 939408"/>
                    <a:gd name="csY5" fmla="*/ 1074384 h 1308527"/>
                    <a:gd name="csX6" fmla="*/ 676483 w 939408"/>
                    <a:gd name="csY6" fmla="*/ 1307955 h 1308527"/>
                    <a:gd name="csX7" fmla="*/ 455027 w 939408"/>
                    <a:gd name="csY7" fmla="*/ 1145198 h 1308527"/>
                    <a:gd name="csX8" fmla="*/ 233571 w 939408"/>
                    <a:gd name="csY8" fmla="*/ 1307955 h 1308527"/>
                    <a:gd name="csX9" fmla="*/ 0 w 939408"/>
                    <a:gd name="csY9" fmla="*/ 1074384 h 1308527"/>
                    <a:gd name="csX10" fmla="*/ 57357 w 939408"/>
                    <a:gd name="csY10" fmla="*/ 662764 h 1308527"/>
                    <a:gd name="csX11" fmla="*/ 87123 w 939408"/>
                    <a:gd name="csY11" fmla="*/ 168241 h 1308527"/>
                    <a:gd name="csX12" fmla="*/ 255364 w 939408"/>
                    <a:gd name="csY12" fmla="*/ 0 h 1308527"/>
                    <a:gd name="csX0" fmla="*/ 255364 w 939408"/>
                    <a:gd name="csY0" fmla="*/ 0 h 1313916"/>
                    <a:gd name="csX1" fmla="*/ 771167 w 939408"/>
                    <a:gd name="csY1" fmla="*/ 0 h 1313916"/>
                    <a:gd name="csX2" fmla="*/ 939408 w 939408"/>
                    <a:gd name="csY2" fmla="*/ 168241 h 1313916"/>
                    <a:gd name="csX3" fmla="*/ 939408 w 939408"/>
                    <a:gd name="csY3" fmla="*/ 928687 h 1313916"/>
                    <a:gd name="csX4" fmla="*/ 910054 w 939408"/>
                    <a:gd name="csY4" fmla="*/ 928687 h 1313916"/>
                    <a:gd name="csX5" fmla="*/ 910054 w 939408"/>
                    <a:gd name="csY5" fmla="*/ 1074384 h 1313916"/>
                    <a:gd name="csX6" fmla="*/ 676483 w 939408"/>
                    <a:gd name="csY6" fmla="*/ 1307955 h 1313916"/>
                    <a:gd name="csX7" fmla="*/ 440740 w 939408"/>
                    <a:gd name="csY7" fmla="*/ 1238067 h 1313916"/>
                    <a:gd name="csX8" fmla="*/ 233571 w 939408"/>
                    <a:gd name="csY8" fmla="*/ 1307955 h 1313916"/>
                    <a:gd name="csX9" fmla="*/ 0 w 939408"/>
                    <a:gd name="csY9" fmla="*/ 1074384 h 1313916"/>
                    <a:gd name="csX10" fmla="*/ 57357 w 939408"/>
                    <a:gd name="csY10" fmla="*/ 662764 h 1313916"/>
                    <a:gd name="csX11" fmla="*/ 87123 w 939408"/>
                    <a:gd name="csY11" fmla="*/ 168241 h 1313916"/>
                    <a:gd name="csX12" fmla="*/ 255364 w 939408"/>
                    <a:gd name="csY12" fmla="*/ 0 h 1313916"/>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5717"/>
                    <a:gd name="csX1" fmla="*/ 771167 w 939408"/>
                    <a:gd name="csY1" fmla="*/ 0 h 1315717"/>
                    <a:gd name="csX2" fmla="*/ 939408 w 939408"/>
                    <a:gd name="csY2" fmla="*/ 168241 h 1315717"/>
                    <a:gd name="csX3" fmla="*/ 939408 w 939408"/>
                    <a:gd name="csY3" fmla="*/ 928687 h 1315717"/>
                    <a:gd name="csX4" fmla="*/ 910054 w 939408"/>
                    <a:gd name="csY4" fmla="*/ 928687 h 1315717"/>
                    <a:gd name="csX5" fmla="*/ 910054 w 939408"/>
                    <a:gd name="csY5" fmla="*/ 1074384 h 1315717"/>
                    <a:gd name="csX6" fmla="*/ 676483 w 939408"/>
                    <a:gd name="csY6" fmla="*/ 1307955 h 1315717"/>
                    <a:gd name="csX7" fmla="*/ 450265 w 939408"/>
                    <a:gd name="csY7" fmla="*/ 1264261 h 1315717"/>
                    <a:gd name="csX8" fmla="*/ 233571 w 939408"/>
                    <a:gd name="csY8" fmla="*/ 1307955 h 1315717"/>
                    <a:gd name="csX9" fmla="*/ 0 w 939408"/>
                    <a:gd name="csY9" fmla="*/ 1074384 h 1315717"/>
                    <a:gd name="csX10" fmla="*/ 57357 w 939408"/>
                    <a:gd name="csY10" fmla="*/ 662764 h 1315717"/>
                    <a:gd name="csX11" fmla="*/ 87123 w 939408"/>
                    <a:gd name="csY11" fmla="*/ 168241 h 1315717"/>
                    <a:gd name="csX12" fmla="*/ 255364 w 939408"/>
                    <a:gd name="csY12" fmla="*/ 0 h 1315717"/>
                    <a:gd name="csX0" fmla="*/ 255364 w 939408"/>
                    <a:gd name="csY0" fmla="*/ 0 h 1315899"/>
                    <a:gd name="csX1" fmla="*/ 771167 w 939408"/>
                    <a:gd name="csY1" fmla="*/ 0 h 1315899"/>
                    <a:gd name="csX2" fmla="*/ 939408 w 939408"/>
                    <a:gd name="csY2" fmla="*/ 168241 h 1315899"/>
                    <a:gd name="csX3" fmla="*/ 939408 w 939408"/>
                    <a:gd name="csY3" fmla="*/ 928687 h 1315899"/>
                    <a:gd name="csX4" fmla="*/ 910054 w 939408"/>
                    <a:gd name="csY4" fmla="*/ 928687 h 1315899"/>
                    <a:gd name="csX5" fmla="*/ 910054 w 939408"/>
                    <a:gd name="csY5" fmla="*/ 1074384 h 1315899"/>
                    <a:gd name="csX6" fmla="*/ 676483 w 939408"/>
                    <a:gd name="csY6" fmla="*/ 1307955 h 1315899"/>
                    <a:gd name="csX7" fmla="*/ 450265 w 939408"/>
                    <a:gd name="csY7" fmla="*/ 1264261 h 1315899"/>
                    <a:gd name="csX8" fmla="*/ 233571 w 939408"/>
                    <a:gd name="csY8" fmla="*/ 1307955 h 1315899"/>
                    <a:gd name="csX9" fmla="*/ 0 w 939408"/>
                    <a:gd name="csY9" fmla="*/ 1074384 h 1315899"/>
                    <a:gd name="csX10" fmla="*/ 57357 w 939408"/>
                    <a:gd name="csY10" fmla="*/ 662764 h 1315899"/>
                    <a:gd name="csX11" fmla="*/ 87123 w 939408"/>
                    <a:gd name="csY11" fmla="*/ 168241 h 1315899"/>
                    <a:gd name="csX12" fmla="*/ 255364 w 939408"/>
                    <a:gd name="csY12" fmla="*/ 0 h 1315899"/>
                    <a:gd name="csX0" fmla="*/ 255364 w 987033"/>
                    <a:gd name="csY0" fmla="*/ 0 h 1315899"/>
                    <a:gd name="csX1" fmla="*/ 771167 w 987033"/>
                    <a:gd name="csY1" fmla="*/ 0 h 1315899"/>
                    <a:gd name="csX2" fmla="*/ 939408 w 987033"/>
                    <a:gd name="csY2" fmla="*/ 168241 h 1315899"/>
                    <a:gd name="csX3" fmla="*/ 987033 w 987033"/>
                    <a:gd name="csY3" fmla="*/ 938212 h 1315899"/>
                    <a:gd name="csX4" fmla="*/ 910054 w 987033"/>
                    <a:gd name="csY4" fmla="*/ 928687 h 1315899"/>
                    <a:gd name="csX5" fmla="*/ 910054 w 987033"/>
                    <a:gd name="csY5" fmla="*/ 1074384 h 1315899"/>
                    <a:gd name="csX6" fmla="*/ 676483 w 987033"/>
                    <a:gd name="csY6" fmla="*/ 1307955 h 1315899"/>
                    <a:gd name="csX7" fmla="*/ 450265 w 987033"/>
                    <a:gd name="csY7" fmla="*/ 1264261 h 1315899"/>
                    <a:gd name="csX8" fmla="*/ 233571 w 987033"/>
                    <a:gd name="csY8" fmla="*/ 1307955 h 1315899"/>
                    <a:gd name="csX9" fmla="*/ 0 w 987033"/>
                    <a:gd name="csY9" fmla="*/ 1074384 h 1315899"/>
                    <a:gd name="csX10" fmla="*/ 57357 w 987033"/>
                    <a:gd name="csY10" fmla="*/ 662764 h 1315899"/>
                    <a:gd name="csX11" fmla="*/ 87123 w 987033"/>
                    <a:gd name="csY11" fmla="*/ 168241 h 1315899"/>
                    <a:gd name="csX12" fmla="*/ 255364 w 987033"/>
                    <a:gd name="csY12" fmla="*/ 0 h 1315899"/>
                    <a:gd name="csX0" fmla="*/ 255364 w 987033"/>
                    <a:gd name="csY0" fmla="*/ 0 h 1315899"/>
                    <a:gd name="csX1" fmla="*/ 771167 w 987033"/>
                    <a:gd name="csY1" fmla="*/ 0 h 1315899"/>
                    <a:gd name="csX2" fmla="*/ 939408 w 987033"/>
                    <a:gd name="csY2" fmla="*/ 168241 h 1315899"/>
                    <a:gd name="csX3" fmla="*/ 987033 w 987033"/>
                    <a:gd name="csY3" fmla="*/ 931068 h 1315899"/>
                    <a:gd name="csX4" fmla="*/ 910054 w 987033"/>
                    <a:gd name="csY4" fmla="*/ 928687 h 1315899"/>
                    <a:gd name="csX5" fmla="*/ 910054 w 987033"/>
                    <a:gd name="csY5" fmla="*/ 1074384 h 1315899"/>
                    <a:gd name="csX6" fmla="*/ 676483 w 987033"/>
                    <a:gd name="csY6" fmla="*/ 1307955 h 1315899"/>
                    <a:gd name="csX7" fmla="*/ 450265 w 987033"/>
                    <a:gd name="csY7" fmla="*/ 1264261 h 1315899"/>
                    <a:gd name="csX8" fmla="*/ 233571 w 987033"/>
                    <a:gd name="csY8" fmla="*/ 1307955 h 1315899"/>
                    <a:gd name="csX9" fmla="*/ 0 w 987033"/>
                    <a:gd name="csY9" fmla="*/ 1074384 h 1315899"/>
                    <a:gd name="csX10" fmla="*/ 57357 w 987033"/>
                    <a:gd name="csY10" fmla="*/ 662764 h 1315899"/>
                    <a:gd name="csX11" fmla="*/ 87123 w 987033"/>
                    <a:gd name="csY11" fmla="*/ 168241 h 1315899"/>
                    <a:gd name="csX12" fmla="*/ 255364 w 987033"/>
                    <a:gd name="csY12" fmla="*/ 0 h 1315899"/>
                    <a:gd name="csX0" fmla="*/ 255364 w 990308"/>
                    <a:gd name="csY0" fmla="*/ 0 h 1315899"/>
                    <a:gd name="csX1" fmla="*/ 771167 w 990308"/>
                    <a:gd name="csY1" fmla="*/ 0 h 1315899"/>
                    <a:gd name="csX2" fmla="*/ 939408 w 990308"/>
                    <a:gd name="csY2" fmla="*/ 168241 h 1315899"/>
                    <a:gd name="csX3" fmla="*/ 987033 w 990308"/>
                    <a:gd name="csY3" fmla="*/ 931068 h 1315899"/>
                    <a:gd name="csX4" fmla="*/ 910054 w 990308"/>
                    <a:gd name="csY4" fmla="*/ 928687 h 1315899"/>
                    <a:gd name="csX5" fmla="*/ 910054 w 990308"/>
                    <a:gd name="csY5" fmla="*/ 1074384 h 1315899"/>
                    <a:gd name="csX6" fmla="*/ 676483 w 990308"/>
                    <a:gd name="csY6" fmla="*/ 1307955 h 1315899"/>
                    <a:gd name="csX7" fmla="*/ 450265 w 990308"/>
                    <a:gd name="csY7" fmla="*/ 1264261 h 1315899"/>
                    <a:gd name="csX8" fmla="*/ 233571 w 990308"/>
                    <a:gd name="csY8" fmla="*/ 1307955 h 1315899"/>
                    <a:gd name="csX9" fmla="*/ 0 w 990308"/>
                    <a:gd name="csY9" fmla="*/ 1074384 h 1315899"/>
                    <a:gd name="csX10" fmla="*/ 57357 w 990308"/>
                    <a:gd name="csY10" fmla="*/ 662764 h 1315899"/>
                    <a:gd name="csX11" fmla="*/ 87123 w 990308"/>
                    <a:gd name="csY11" fmla="*/ 168241 h 1315899"/>
                    <a:gd name="csX12" fmla="*/ 255364 w 990308"/>
                    <a:gd name="csY12" fmla="*/ 0 h 1315899"/>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47"/>
                    <a:gd name="csX1" fmla="*/ 771167 w 990308"/>
                    <a:gd name="csY1" fmla="*/ 0 h 1315747"/>
                    <a:gd name="csX2" fmla="*/ 939408 w 990308"/>
                    <a:gd name="csY2" fmla="*/ 168241 h 1315747"/>
                    <a:gd name="csX3" fmla="*/ 987033 w 990308"/>
                    <a:gd name="csY3" fmla="*/ 931068 h 1315747"/>
                    <a:gd name="csX4" fmla="*/ 910054 w 990308"/>
                    <a:gd name="csY4" fmla="*/ 928687 h 1315747"/>
                    <a:gd name="csX5" fmla="*/ 910054 w 990308"/>
                    <a:gd name="csY5" fmla="*/ 1074384 h 1315747"/>
                    <a:gd name="csX6" fmla="*/ 795545 w 990308"/>
                    <a:gd name="csY6" fmla="*/ 1305574 h 1315747"/>
                    <a:gd name="csX7" fmla="*/ 450265 w 990308"/>
                    <a:gd name="csY7" fmla="*/ 1264261 h 1315747"/>
                    <a:gd name="csX8" fmla="*/ 233571 w 990308"/>
                    <a:gd name="csY8" fmla="*/ 1307955 h 1315747"/>
                    <a:gd name="csX9" fmla="*/ 0 w 990308"/>
                    <a:gd name="csY9" fmla="*/ 1074384 h 1315747"/>
                    <a:gd name="csX10" fmla="*/ 57357 w 990308"/>
                    <a:gd name="csY10" fmla="*/ 662764 h 1315747"/>
                    <a:gd name="csX11" fmla="*/ 87123 w 990308"/>
                    <a:gd name="csY11" fmla="*/ 168241 h 1315747"/>
                    <a:gd name="csX12" fmla="*/ 255364 w 990308"/>
                    <a:gd name="csY12" fmla="*/ 0 h 1315747"/>
                    <a:gd name="csX0" fmla="*/ 255364 w 990308"/>
                    <a:gd name="csY0" fmla="*/ 0 h 1315747"/>
                    <a:gd name="csX1" fmla="*/ 771167 w 990308"/>
                    <a:gd name="csY1" fmla="*/ 0 h 1315747"/>
                    <a:gd name="csX2" fmla="*/ 939408 w 990308"/>
                    <a:gd name="csY2" fmla="*/ 168241 h 1315747"/>
                    <a:gd name="csX3" fmla="*/ 987033 w 990308"/>
                    <a:gd name="csY3" fmla="*/ 931068 h 1315747"/>
                    <a:gd name="csX4" fmla="*/ 910054 w 990308"/>
                    <a:gd name="csY4" fmla="*/ 928687 h 1315747"/>
                    <a:gd name="csX5" fmla="*/ 910054 w 990308"/>
                    <a:gd name="csY5" fmla="*/ 1074384 h 1315747"/>
                    <a:gd name="csX6" fmla="*/ 795545 w 990308"/>
                    <a:gd name="csY6" fmla="*/ 1305574 h 1315747"/>
                    <a:gd name="csX7" fmla="*/ 450265 w 990308"/>
                    <a:gd name="csY7" fmla="*/ 1264261 h 1315747"/>
                    <a:gd name="csX8" fmla="*/ 233571 w 990308"/>
                    <a:gd name="csY8" fmla="*/ 1307955 h 1315747"/>
                    <a:gd name="csX9" fmla="*/ 0 w 990308"/>
                    <a:gd name="csY9" fmla="*/ 1074384 h 1315747"/>
                    <a:gd name="csX10" fmla="*/ 57357 w 990308"/>
                    <a:gd name="csY10" fmla="*/ 662764 h 1315747"/>
                    <a:gd name="csX11" fmla="*/ 87123 w 990308"/>
                    <a:gd name="csY11" fmla="*/ 168241 h 1315747"/>
                    <a:gd name="csX12" fmla="*/ 255364 w 990308"/>
                    <a:gd name="csY12" fmla="*/ 0 h 1315747"/>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486 w 990430"/>
                    <a:gd name="csY0" fmla="*/ 0 h 1305743"/>
                    <a:gd name="csX1" fmla="*/ 771289 w 990430"/>
                    <a:gd name="csY1" fmla="*/ 0 h 1305743"/>
                    <a:gd name="csX2" fmla="*/ 939530 w 990430"/>
                    <a:gd name="csY2" fmla="*/ 168241 h 1305743"/>
                    <a:gd name="csX3" fmla="*/ 987155 w 990430"/>
                    <a:gd name="csY3" fmla="*/ 931068 h 1305743"/>
                    <a:gd name="csX4" fmla="*/ 910176 w 990430"/>
                    <a:gd name="csY4" fmla="*/ 928687 h 1305743"/>
                    <a:gd name="csX5" fmla="*/ 910176 w 990430"/>
                    <a:gd name="csY5" fmla="*/ 1074384 h 1305743"/>
                    <a:gd name="csX6" fmla="*/ 795667 w 990430"/>
                    <a:gd name="csY6" fmla="*/ 1305574 h 1305743"/>
                    <a:gd name="csX7" fmla="*/ 450387 w 990430"/>
                    <a:gd name="csY7" fmla="*/ 1264261 h 1305743"/>
                    <a:gd name="csX8" fmla="*/ 62243 w 990430"/>
                    <a:gd name="csY8" fmla="*/ 1276998 h 1305743"/>
                    <a:gd name="csX9" fmla="*/ 122 w 990430"/>
                    <a:gd name="csY9" fmla="*/ 1074384 h 1305743"/>
                    <a:gd name="csX10" fmla="*/ 57479 w 990430"/>
                    <a:gd name="csY10" fmla="*/ 662764 h 1305743"/>
                    <a:gd name="csX11" fmla="*/ 87245 w 990430"/>
                    <a:gd name="csY11" fmla="*/ 168241 h 1305743"/>
                    <a:gd name="csX12" fmla="*/ 255486 w 990430"/>
                    <a:gd name="csY12" fmla="*/ 0 h 1305743"/>
                    <a:gd name="csX0" fmla="*/ 257524 w 992468"/>
                    <a:gd name="csY0" fmla="*/ 0 h 1305743"/>
                    <a:gd name="csX1" fmla="*/ 773327 w 992468"/>
                    <a:gd name="csY1" fmla="*/ 0 h 1305743"/>
                    <a:gd name="csX2" fmla="*/ 941568 w 992468"/>
                    <a:gd name="csY2" fmla="*/ 168241 h 1305743"/>
                    <a:gd name="csX3" fmla="*/ 989193 w 992468"/>
                    <a:gd name="csY3" fmla="*/ 931068 h 1305743"/>
                    <a:gd name="csX4" fmla="*/ 912214 w 992468"/>
                    <a:gd name="csY4" fmla="*/ 928687 h 1305743"/>
                    <a:gd name="csX5" fmla="*/ 912214 w 992468"/>
                    <a:gd name="csY5" fmla="*/ 1074384 h 1305743"/>
                    <a:gd name="csX6" fmla="*/ 797705 w 992468"/>
                    <a:gd name="csY6" fmla="*/ 1305574 h 1305743"/>
                    <a:gd name="csX7" fmla="*/ 452425 w 992468"/>
                    <a:gd name="csY7" fmla="*/ 1264261 h 1305743"/>
                    <a:gd name="csX8" fmla="*/ 64281 w 992468"/>
                    <a:gd name="csY8" fmla="*/ 1276998 h 1305743"/>
                    <a:gd name="csX9" fmla="*/ 2160 w 992468"/>
                    <a:gd name="csY9" fmla="*/ 1074384 h 1305743"/>
                    <a:gd name="csX10" fmla="*/ 59517 w 992468"/>
                    <a:gd name="csY10" fmla="*/ 662764 h 1305743"/>
                    <a:gd name="csX11" fmla="*/ 89283 w 992468"/>
                    <a:gd name="csY11" fmla="*/ 168241 h 1305743"/>
                    <a:gd name="csX12" fmla="*/ 257524 w 992468"/>
                    <a:gd name="csY12" fmla="*/ 0 h 1305743"/>
                    <a:gd name="csX0" fmla="*/ 224657 w 959601"/>
                    <a:gd name="csY0" fmla="*/ 0 h 1317556"/>
                    <a:gd name="csX1" fmla="*/ 740460 w 959601"/>
                    <a:gd name="csY1" fmla="*/ 0 h 1317556"/>
                    <a:gd name="csX2" fmla="*/ 908701 w 959601"/>
                    <a:gd name="csY2" fmla="*/ 168241 h 1317556"/>
                    <a:gd name="csX3" fmla="*/ 956326 w 959601"/>
                    <a:gd name="csY3" fmla="*/ 931068 h 1317556"/>
                    <a:gd name="csX4" fmla="*/ 879347 w 959601"/>
                    <a:gd name="csY4" fmla="*/ 928687 h 1317556"/>
                    <a:gd name="csX5" fmla="*/ 879347 w 959601"/>
                    <a:gd name="csY5" fmla="*/ 1074384 h 1317556"/>
                    <a:gd name="csX6" fmla="*/ 764838 w 959601"/>
                    <a:gd name="csY6" fmla="*/ 1305574 h 1317556"/>
                    <a:gd name="csX7" fmla="*/ 419558 w 959601"/>
                    <a:gd name="csY7" fmla="*/ 1264261 h 1317556"/>
                    <a:gd name="csX8" fmla="*/ 31414 w 959601"/>
                    <a:gd name="csY8" fmla="*/ 1276998 h 1317556"/>
                    <a:gd name="csX9" fmla="*/ 26650 w 959601"/>
                    <a:gd name="csY9" fmla="*/ 662764 h 1317556"/>
                    <a:gd name="csX10" fmla="*/ 56416 w 959601"/>
                    <a:gd name="csY10" fmla="*/ 168241 h 1317556"/>
                    <a:gd name="csX11" fmla="*/ 224657 w 959601"/>
                    <a:gd name="csY11" fmla="*/ 0 h 1317556"/>
                    <a:gd name="csX0" fmla="*/ 237016 w 971960"/>
                    <a:gd name="csY0" fmla="*/ 0 h 1305773"/>
                    <a:gd name="csX1" fmla="*/ 752819 w 971960"/>
                    <a:gd name="csY1" fmla="*/ 0 h 1305773"/>
                    <a:gd name="csX2" fmla="*/ 921060 w 971960"/>
                    <a:gd name="csY2" fmla="*/ 168241 h 1305773"/>
                    <a:gd name="csX3" fmla="*/ 968685 w 971960"/>
                    <a:gd name="csY3" fmla="*/ 931068 h 1305773"/>
                    <a:gd name="csX4" fmla="*/ 891706 w 971960"/>
                    <a:gd name="csY4" fmla="*/ 928687 h 1305773"/>
                    <a:gd name="csX5" fmla="*/ 891706 w 971960"/>
                    <a:gd name="csY5" fmla="*/ 1074384 h 1305773"/>
                    <a:gd name="csX6" fmla="*/ 777197 w 971960"/>
                    <a:gd name="csY6" fmla="*/ 1305574 h 1305773"/>
                    <a:gd name="csX7" fmla="*/ 431917 w 971960"/>
                    <a:gd name="csY7" fmla="*/ 1264261 h 1305773"/>
                    <a:gd name="csX8" fmla="*/ 27104 w 971960"/>
                    <a:gd name="csY8" fmla="*/ 1238898 h 1305773"/>
                    <a:gd name="csX9" fmla="*/ 39009 w 971960"/>
                    <a:gd name="csY9" fmla="*/ 662764 h 1305773"/>
                    <a:gd name="csX10" fmla="*/ 68775 w 971960"/>
                    <a:gd name="csY10" fmla="*/ 168241 h 1305773"/>
                    <a:gd name="csX11" fmla="*/ 237016 w 971960"/>
                    <a:gd name="csY11" fmla="*/ 0 h 1305773"/>
                    <a:gd name="csX0" fmla="*/ 233860 w 968804"/>
                    <a:gd name="csY0" fmla="*/ 0 h 1305773"/>
                    <a:gd name="csX1" fmla="*/ 749663 w 968804"/>
                    <a:gd name="csY1" fmla="*/ 0 h 1305773"/>
                    <a:gd name="csX2" fmla="*/ 917904 w 968804"/>
                    <a:gd name="csY2" fmla="*/ 168241 h 1305773"/>
                    <a:gd name="csX3" fmla="*/ 965529 w 968804"/>
                    <a:gd name="csY3" fmla="*/ 931068 h 1305773"/>
                    <a:gd name="csX4" fmla="*/ 888550 w 968804"/>
                    <a:gd name="csY4" fmla="*/ 928687 h 1305773"/>
                    <a:gd name="csX5" fmla="*/ 888550 w 968804"/>
                    <a:gd name="csY5" fmla="*/ 1074384 h 1305773"/>
                    <a:gd name="csX6" fmla="*/ 774041 w 968804"/>
                    <a:gd name="csY6" fmla="*/ 1305574 h 1305773"/>
                    <a:gd name="csX7" fmla="*/ 428761 w 968804"/>
                    <a:gd name="csY7" fmla="*/ 1264261 h 1305773"/>
                    <a:gd name="csX8" fmla="*/ 23948 w 968804"/>
                    <a:gd name="csY8" fmla="*/ 1238898 h 1305773"/>
                    <a:gd name="csX9" fmla="*/ 35853 w 968804"/>
                    <a:gd name="csY9" fmla="*/ 662764 h 1305773"/>
                    <a:gd name="csX10" fmla="*/ 65619 w 968804"/>
                    <a:gd name="csY10" fmla="*/ 168241 h 1305773"/>
                    <a:gd name="csX11" fmla="*/ 233860 w 968804"/>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7598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9503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9503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28743 w 963687"/>
                    <a:gd name="csY0" fmla="*/ 0 h 1305753"/>
                    <a:gd name="csX1" fmla="*/ 744546 w 963687"/>
                    <a:gd name="csY1" fmla="*/ 0 h 1305753"/>
                    <a:gd name="csX2" fmla="*/ 912787 w 963687"/>
                    <a:gd name="csY2" fmla="*/ 168241 h 1305753"/>
                    <a:gd name="csX3" fmla="*/ 960412 w 963687"/>
                    <a:gd name="csY3" fmla="*/ 931068 h 1305753"/>
                    <a:gd name="csX4" fmla="*/ 883433 w 963687"/>
                    <a:gd name="csY4" fmla="*/ 928687 h 1305753"/>
                    <a:gd name="csX5" fmla="*/ 883433 w 963687"/>
                    <a:gd name="csY5" fmla="*/ 1074384 h 1305753"/>
                    <a:gd name="csX6" fmla="*/ 787974 w 963687"/>
                    <a:gd name="csY6" fmla="*/ 1305574 h 1305753"/>
                    <a:gd name="csX7" fmla="*/ 423644 w 963687"/>
                    <a:gd name="csY7" fmla="*/ 1264261 h 1305753"/>
                    <a:gd name="csX8" fmla="*/ 25975 w 963687"/>
                    <a:gd name="csY8" fmla="*/ 1262710 h 1305753"/>
                    <a:gd name="csX9" fmla="*/ 30736 w 963687"/>
                    <a:gd name="csY9" fmla="*/ 662764 h 1305753"/>
                    <a:gd name="csX10" fmla="*/ 60502 w 963687"/>
                    <a:gd name="csY10" fmla="*/ 168241 h 1305753"/>
                    <a:gd name="csX11" fmla="*/ 228743 w 963687"/>
                    <a:gd name="csY11" fmla="*/ 0 h 1305753"/>
                    <a:gd name="csX0" fmla="*/ 236150 w 971094"/>
                    <a:gd name="csY0" fmla="*/ 0 h 1305753"/>
                    <a:gd name="csX1" fmla="*/ 751953 w 971094"/>
                    <a:gd name="csY1" fmla="*/ 0 h 1305753"/>
                    <a:gd name="csX2" fmla="*/ 920194 w 971094"/>
                    <a:gd name="csY2" fmla="*/ 168241 h 1305753"/>
                    <a:gd name="csX3" fmla="*/ 967819 w 971094"/>
                    <a:gd name="csY3" fmla="*/ 931068 h 1305753"/>
                    <a:gd name="csX4" fmla="*/ 890840 w 971094"/>
                    <a:gd name="csY4" fmla="*/ 928687 h 1305753"/>
                    <a:gd name="csX5" fmla="*/ 890840 w 971094"/>
                    <a:gd name="csY5" fmla="*/ 1074384 h 1305753"/>
                    <a:gd name="csX6" fmla="*/ 795381 w 971094"/>
                    <a:gd name="csY6" fmla="*/ 1305574 h 1305753"/>
                    <a:gd name="csX7" fmla="*/ 431051 w 971094"/>
                    <a:gd name="csY7" fmla="*/ 1264261 h 1305753"/>
                    <a:gd name="csX8" fmla="*/ 33382 w 971094"/>
                    <a:gd name="csY8" fmla="*/ 1262710 h 1305753"/>
                    <a:gd name="csX9" fmla="*/ 38143 w 971094"/>
                    <a:gd name="csY9" fmla="*/ 662764 h 1305753"/>
                    <a:gd name="csX10" fmla="*/ 67909 w 971094"/>
                    <a:gd name="csY10" fmla="*/ 168241 h 1305753"/>
                    <a:gd name="csX11" fmla="*/ 236150 w 971094"/>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Lst>
                  <a:rect l="l" t="t" r="r" b="b"/>
                  <a:pathLst>
                    <a:path w="968331" h="1305753">
                      <a:moveTo>
                        <a:pt x="236150" y="0"/>
                      </a:moveTo>
                      <a:lnTo>
                        <a:pt x="751953" y="0"/>
                      </a:lnTo>
                      <a:cubicBezTo>
                        <a:pt x="844870" y="0"/>
                        <a:pt x="920194" y="75324"/>
                        <a:pt x="920194" y="168241"/>
                      </a:cubicBezTo>
                      <a:cubicBezTo>
                        <a:pt x="936069" y="422517"/>
                        <a:pt x="973108" y="801946"/>
                        <a:pt x="967819" y="931068"/>
                      </a:cubicBezTo>
                      <a:cubicBezTo>
                        <a:pt x="964911" y="969703"/>
                        <a:pt x="914118" y="936625"/>
                        <a:pt x="888458" y="942975"/>
                      </a:cubicBezTo>
                      <a:lnTo>
                        <a:pt x="890840" y="1074384"/>
                      </a:lnTo>
                      <a:cubicBezTo>
                        <a:pt x="890840" y="1203382"/>
                        <a:pt x="933927" y="1302503"/>
                        <a:pt x="795381" y="1305574"/>
                      </a:cubicBezTo>
                      <a:cubicBezTo>
                        <a:pt x="656835" y="1308645"/>
                        <a:pt x="558051" y="1271405"/>
                        <a:pt x="431051" y="1264261"/>
                      </a:cubicBezTo>
                      <a:cubicBezTo>
                        <a:pt x="304051" y="1257117"/>
                        <a:pt x="108393" y="1317715"/>
                        <a:pt x="33382" y="1262710"/>
                      </a:cubicBezTo>
                      <a:cubicBezTo>
                        <a:pt x="-41629" y="1207705"/>
                        <a:pt x="32389" y="845175"/>
                        <a:pt x="38143" y="662764"/>
                      </a:cubicBezTo>
                      <a:cubicBezTo>
                        <a:pt x="43897" y="480353"/>
                        <a:pt x="67909" y="294982"/>
                        <a:pt x="67909" y="168241"/>
                      </a:cubicBezTo>
                      <a:cubicBezTo>
                        <a:pt x="67909" y="75324"/>
                        <a:pt x="143233" y="0"/>
                        <a:pt x="236150" y="0"/>
                      </a:cubicBezTo>
                      <a:close/>
                    </a:path>
                  </a:pathLst>
                </a:custGeom>
                <a:solidFill>
                  <a:schemeClr val="bg1"/>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cxnSp>
              <p:nvCxnSpPr>
                <p:cNvPr id="59" name="直線コネクタ 58">
                  <a:extLst>
                    <a:ext uri="{FF2B5EF4-FFF2-40B4-BE49-F238E27FC236}">
                      <a16:creationId xmlns:a16="http://schemas.microsoft.com/office/drawing/2014/main" id="{B6E8E42A-B709-C751-DAAD-AD44CFB9A595}"/>
                    </a:ext>
                  </a:extLst>
                </p:cNvPr>
                <p:cNvCxnSpPr>
                  <a:cxnSpLocks/>
                  <a:endCxn id="58" idx="4"/>
                </p:cNvCxnSpPr>
                <p:nvPr/>
              </p:nvCxnSpPr>
              <p:spPr>
                <a:xfrm>
                  <a:off x="2819400" y="976313"/>
                  <a:ext cx="63199" cy="787873"/>
                </a:xfrm>
                <a:prstGeom prst="line">
                  <a:avLst/>
                </a:prstGeom>
                <a:solidFill>
                  <a:schemeClr val="bg1"/>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cxnSp>
          </p:grpSp>
          <p:sp>
            <p:nvSpPr>
              <p:cNvPr id="57" name="フリーフォーム: 図形 56">
                <a:extLst>
                  <a:ext uri="{FF2B5EF4-FFF2-40B4-BE49-F238E27FC236}">
                    <a16:creationId xmlns:a16="http://schemas.microsoft.com/office/drawing/2014/main" id="{C0743AE7-6CE7-89E6-AC53-D57B8DAD41B2}"/>
                  </a:ext>
                </a:extLst>
              </p:cNvPr>
              <p:cNvSpPr/>
              <p:nvPr/>
            </p:nvSpPr>
            <p:spPr>
              <a:xfrm>
                <a:off x="1994141" y="1840297"/>
                <a:ext cx="893515" cy="108342"/>
              </a:xfrm>
              <a:custGeom>
                <a:avLst/>
                <a:gdLst>
                  <a:gd name="csX0" fmla="*/ 401708 w 893515"/>
                  <a:gd name="csY0" fmla="*/ 0 h 108342"/>
                  <a:gd name="csX1" fmla="*/ 810042 w 893515"/>
                  <a:gd name="csY1" fmla="*/ 12581 h 108342"/>
                  <a:gd name="csX2" fmla="*/ 889919 w 893515"/>
                  <a:gd name="csY2" fmla="*/ 19198 h 108342"/>
                  <a:gd name="csX3" fmla="*/ 890433 w 893515"/>
                  <a:gd name="csY3" fmla="*/ 47542 h 108342"/>
                  <a:gd name="csX4" fmla="*/ 893515 w 893515"/>
                  <a:gd name="csY4" fmla="*/ 108342 h 108342"/>
                  <a:gd name="csX5" fmla="*/ 691651 w 893515"/>
                  <a:gd name="csY5" fmla="*/ 99118 h 108342"/>
                  <a:gd name="csX6" fmla="*/ 401707 w 893515"/>
                  <a:gd name="csY6" fmla="*/ 94801 h 108342"/>
                  <a:gd name="csX7" fmla="*/ 111762 w 893515"/>
                  <a:gd name="csY7" fmla="*/ 99118 h 108342"/>
                  <a:gd name="csX8" fmla="*/ 580 w 893515"/>
                  <a:gd name="csY8" fmla="*/ 104198 h 108342"/>
                  <a:gd name="csX9" fmla="*/ 0 w 893515"/>
                  <a:gd name="csY9" fmla="*/ 69966 h 108342"/>
                  <a:gd name="csX10" fmla="*/ 3399 w 893515"/>
                  <a:gd name="csY10" fmla="*/ 12106 h 108342"/>
                  <a:gd name="csX11" fmla="*/ 190289 w 893515"/>
                  <a:gd name="csY11" fmla="*/ 3252 h 108342"/>
                  <a:gd name="csX12" fmla="*/ 401708 w 893515"/>
                  <a:gd name="csY12" fmla="*/ 0 h 108342"/>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Lst>
                <a:rect l="l" t="t" r="r" b="b"/>
                <a:pathLst>
                  <a:path w="893515" h="108342">
                    <a:moveTo>
                      <a:pt x="401708" y="0"/>
                    </a:moveTo>
                    <a:cubicBezTo>
                      <a:pt x="546550" y="0"/>
                      <a:pt x="684537" y="4480"/>
                      <a:pt x="810042" y="12581"/>
                    </a:cubicBezTo>
                    <a:lnTo>
                      <a:pt x="889919" y="19198"/>
                    </a:lnTo>
                    <a:lnTo>
                      <a:pt x="890433" y="47542"/>
                    </a:lnTo>
                    <a:lnTo>
                      <a:pt x="893515" y="108342"/>
                    </a:lnTo>
                    <a:lnTo>
                      <a:pt x="691651" y="99118"/>
                    </a:lnTo>
                    <a:cubicBezTo>
                      <a:pt x="596818" y="96266"/>
                      <a:pt x="499750" y="94801"/>
                      <a:pt x="401707" y="94801"/>
                    </a:cubicBezTo>
                    <a:cubicBezTo>
                      <a:pt x="303663" y="94801"/>
                      <a:pt x="206595" y="96266"/>
                      <a:pt x="111762" y="99118"/>
                    </a:cubicBezTo>
                    <a:lnTo>
                      <a:pt x="580" y="104198"/>
                    </a:lnTo>
                    <a:lnTo>
                      <a:pt x="0" y="69966"/>
                    </a:lnTo>
                    <a:lnTo>
                      <a:pt x="3399" y="12106"/>
                    </a:lnTo>
                    <a:lnTo>
                      <a:pt x="190289" y="3252"/>
                    </a:lnTo>
                    <a:cubicBezTo>
                      <a:pt x="258579" y="1120"/>
                      <a:pt x="329286" y="0"/>
                      <a:pt x="401708" y="0"/>
                    </a:cubicBezTo>
                    <a:close/>
                  </a:path>
                </a:pathLst>
              </a:custGeom>
              <a:solidFill>
                <a:schemeClr val="accent1">
                  <a:lumMod val="75000"/>
                </a:schemeClr>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grpSp>
        <p:sp>
          <p:nvSpPr>
            <p:cNvPr id="54" name="テキスト ボックス 53">
              <a:extLst>
                <a:ext uri="{FF2B5EF4-FFF2-40B4-BE49-F238E27FC236}">
                  <a16:creationId xmlns:a16="http://schemas.microsoft.com/office/drawing/2014/main" id="{48FB675B-6538-0BE6-0BD0-F08DFF8A4070}"/>
                </a:ext>
              </a:extLst>
            </p:cNvPr>
            <p:cNvSpPr txBox="1"/>
            <p:nvPr/>
          </p:nvSpPr>
          <p:spPr>
            <a:xfrm rot="2700000">
              <a:off x="1847604" y="4305109"/>
              <a:ext cx="262782" cy="430776"/>
            </a:xfrm>
            <a:prstGeom prst="rect">
              <a:avLst/>
            </a:prstGeom>
            <a:noFill/>
          </p:spPr>
          <p:txBody>
            <a:bodyPr wrap="none" rtlCol="0">
              <a:prstTxWarp prst="textPlain">
                <a:avLst/>
              </a:prstTxWarp>
              <a:spAutoFit/>
            </a:bodyPr>
            <a:lstStyle/>
            <a:p>
              <a:r>
                <a:rPr kumimoji="1" lang="en-US" altLang="ja-JP" dirty="0">
                  <a:latin typeface="メイリオ" panose="020B0604030504040204" pitchFamily="50" charset="-128"/>
                  <a:ea typeface="メイリオ" panose="020B0604030504040204" pitchFamily="50" charset="-128"/>
                </a:rPr>
                <a:t>?</a:t>
              </a:r>
              <a:endParaRPr kumimoji="1" lang="ja-JP" altLang="en-US" dirty="0">
                <a:latin typeface="メイリオ" panose="020B0604030504040204" pitchFamily="50" charset="-128"/>
                <a:ea typeface="メイリオ" panose="020B0604030504040204" pitchFamily="50" charset="-128"/>
              </a:endParaRPr>
            </a:p>
          </p:txBody>
        </p:sp>
        <p:sp>
          <p:nvSpPr>
            <p:cNvPr id="55" name="テキスト ボックス 54">
              <a:extLst>
                <a:ext uri="{FF2B5EF4-FFF2-40B4-BE49-F238E27FC236}">
                  <a16:creationId xmlns:a16="http://schemas.microsoft.com/office/drawing/2014/main" id="{18A65D56-57A5-B103-7571-82D2E1CCB5C1}"/>
                </a:ext>
              </a:extLst>
            </p:cNvPr>
            <p:cNvSpPr txBox="1"/>
            <p:nvPr/>
          </p:nvSpPr>
          <p:spPr>
            <a:xfrm rot="18900000">
              <a:off x="520454" y="4305109"/>
              <a:ext cx="262782" cy="430776"/>
            </a:xfrm>
            <a:prstGeom prst="rect">
              <a:avLst/>
            </a:prstGeom>
            <a:noFill/>
          </p:spPr>
          <p:txBody>
            <a:bodyPr wrap="none" rtlCol="0">
              <a:prstTxWarp prst="textPlain">
                <a:avLst/>
              </a:prstTxWarp>
              <a:spAutoFit/>
            </a:bodyPr>
            <a:lstStyle/>
            <a:p>
              <a:r>
                <a:rPr kumimoji="1" lang="en-US" altLang="ja-JP" dirty="0">
                  <a:latin typeface="メイリオ" panose="020B0604030504040204" pitchFamily="50" charset="-128"/>
                  <a:ea typeface="メイリオ" panose="020B0604030504040204" pitchFamily="50" charset="-128"/>
                </a:rPr>
                <a:t>?</a:t>
              </a:r>
              <a:endParaRPr kumimoji="1" lang="ja-JP" altLang="en-US" dirty="0">
                <a:latin typeface="メイリオ" panose="020B0604030504040204" pitchFamily="50" charset="-128"/>
                <a:ea typeface="メイリオ" panose="020B0604030504040204" pitchFamily="50" charset="-128"/>
              </a:endParaRPr>
            </a:p>
          </p:txBody>
        </p:sp>
      </p:grpSp>
    </p:spTree>
    <p:extLst>
      <p:ext uri="{BB962C8B-B14F-4D97-AF65-F5344CB8AC3E}">
        <p14:creationId xmlns:p14="http://schemas.microsoft.com/office/powerpoint/2010/main" val="269634329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91CF1A6-B1CC-D843-985F-7400880AE3FB}"/>
            </a:ext>
          </a:extLst>
        </p:cNvPr>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D6C30D3B-3962-6398-30C4-B60AD69953DC}"/>
              </a:ext>
            </a:extLst>
          </p:cNvPr>
          <p:cNvSpPr txBox="1"/>
          <p:nvPr/>
        </p:nvSpPr>
        <p:spPr>
          <a:xfrm>
            <a:off x="594049" y="511587"/>
            <a:ext cx="8717902" cy="2750057"/>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rgbClr val="FF0000"/>
                </a:solidFill>
              </a:rPr>
              <a:t>タオルの取り間違いが</a:t>
            </a:r>
          </a:p>
          <a:p>
            <a:pPr>
              <a:spcAft>
                <a:spcPts val="0"/>
              </a:spcAft>
            </a:pPr>
            <a:r>
              <a:rPr lang="ja-JP" altLang="en-US" sz="5400" dirty="0">
                <a:ln w="28575">
                  <a:noFill/>
                </a:ln>
                <a:solidFill>
                  <a:srgbClr val="FF0000"/>
                </a:solidFill>
              </a:rPr>
              <a:t>多発しています！</a:t>
            </a:r>
            <a:endParaRPr lang="en-US" altLang="ja-JP" sz="5400" dirty="0">
              <a:ln w="28575">
                <a:noFill/>
              </a:ln>
              <a:solidFill>
                <a:srgbClr val="FF0000"/>
              </a:solidFill>
            </a:endParaRPr>
          </a:p>
        </p:txBody>
      </p:sp>
      <p:sp>
        <p:nvSpPr>
          <p:cNvPr id="14" name="テキスト ボックス 13">
            <a:extLst>
              <a:ext uri="{FF2B5EF4-FFF2-40B4-BE49-F238E27FC236}">
                <a16:creationId xmlns:a16="http://schemas.microsoft.com/office/drawing/2014/main" id="{74824500-5144-39C7-DA3A-0F386ECBBC81}"/>
              </a:ext>
            </a:extLst>
          </p:cNvPr>
          <p:cNvSpPr txBox="1"/>
          <p:nvPr/>
        </p:nvSpPr>
        <p:spPr>
          <a:xfrm>
            <a:off x="3324877" y="4164654"/>
            <a:ext cx="6312797" cy="2062103"/>
          </a:xfrm>
          <a:prstGeom prst="rect">
            <a:avLst/>
          </a:prstGeom>
          <a:noFill/>
        </p:spPr>
        <p:txBody>
          <a:bodyPr wrap="square" rtlCol="0">
            <a:spAutoFit/>
          </a:bodyPr>
          <a:lstStyle/>
          <a:p>
            <a:r>
              <a:rPr lang="ja-JP" altLang="en-US" sz="3200" dirty="0">
                <a:latin typeface="メイリオ" panose="020B0604030504040204" pitchFamily="50" charset="-128"/>
                <a:ea typeface="メイリオ" panose="020B0604030504040204" pitchFamily="50" charset="-128"/>
              </a:rPr>
              <a:t>タオルの誤交換は衛生面の問題にもなります。ご利用後は自分のタオルをすぐに識別できるようにしておくことをお願いします。</a:t>
            </a:r>
          </a:p>
        </p:txBody>
      </p:sp>
      <p:grpSp>
        <p:nvGrpSpPr>
          <p:cNvPr id="3" name="グループ化 2">
            <a:extLst>
              <a:ext uri="{FF2B5EF4-FFF2-40B4-BE49-F238E27FC236}">
                <a16:creationId xmlns:a16="http://schemas.microsoft.com/office/drawing/2014/main" id="{2A5E1343-E7DB-8C09-847E-BC3DBFB0D1FB}"/>
              </a:ext>
            </a:extLst>
          </p:cNvPr>
          <p:cNvGrpSpPr/>
          <p:nvPr/>
        </p:nvGrpSpPr>
        <p:grpSpPr>
          <a:xfrm>
            <a:off x="362490" y="3844322"/>
            <a:ext cx="2735056" cy="2735056"/>
            <a:chOff x="-65095" y="3925495"/>
            <a:chExt cx="2735056" cy="2735056"/>
          </a:xfrm>
        </p:grpSpPr>
        <p:grpSp>
          <p:nvGrpSpPr>
            <p:cNvPr id="4" name="グループ化 3">
              <a:extLst>
                <a:ext uri="{FF2B5EF4-FFF2-40B4-BE49-F238E27FC236}">
                  <a16:creationId xmlns:a16="http://schemas.microsoft.com/office/drawing/2014/main" id="{8C43A1CA-E222-D09D-ECD4-AA25F0730D01}"/>
                </a:ext>
              </a:extLst>
            </p:cNvPr>
            <p:cNvGrpSpPr/>
            <p:nvPr/>
          </p:nvGrpSpPr>
          <p:grpSpPr>
            <a:xfrm>
              <a:off x="-65095" y="3925495"/>
              <a:ext cx="2735056" cy="2735056"/>
              <a:chOff x="-2547477" y="569558"/>
              <a:chExt cx="2735056" cy="2735056"/>
            </a:xfrm>
          </p:grpSpPr>
          <p:sp>
            <p:nvSpPr>
              <p:cNvPr id="45" name="四角形: 角を丸くする 44">
                <a:extLst>
                  <a:ext uri="{FF2B5EF4-FFF2-40B4-BE49-F238E27FC236}">
                    <a16:creationId xmlns:a16="http://schemas.microsoft.com/office/drawing/2014/main" id="{97C01D7A-3D4F-3545-2ACF-8B0155D1713C}"/>
                  </a:ext>
                </a:extLst>
              </p:cNvPr>
              <p:cNvSpPr/>
              <p:nvPr/>
            </p:nvSpPr>
            <p:spPr bwMode="auto">
              <a:xfrm>
                <a:off x="-2547477" y="569558"/>
                <a:ext cx="2735056" cy="2735056"/>
              </a:xfrm>
              <a:prstGeom prst="roundRect">
                <a:avLst>
                  <a:gd name="adj" fmla="val 8810"/>
                </a:avLst>
              </a:prstGeom>
              <a:solidFill>
                <a:schemeClr val="bg1"/>
              </a:solidFill>
              <a:ln w="38100">
                <a:solidFill>
                  <a:schemeClr val="tx1"/>
                </a:solidFill>
                <a:round/>
                <a:headEnd/>
                <a:tailEnd/>
              </a:ln>
              <a:effectLst/>
            </p:spPr>
            <p:txBody>
              <a:bodyPr rtlCol="0" anchor="ctr"/>
              <a:lstStyle/>
              <a:p>
                <a:pPr algn="ctr"/>
                <a:endParaRPr lang="ja-JP" altLang="en-US"/>
              </a:p>
            </p:txBody>
          </p:sp>
          <p:sp>
            <p:nvSpPr>
              <p:cNvPr id="46" name="四角形: 角を丸くする 45">
                <a:extLst>
                  <a:ext uri="{FF2B5EF4-FFF2-40B4-BE49-F238E27FC236}">
                    <a16:creationId xmlns:a16="http://schemas.microsoft.com/office/drawing/2014/main" id="{FC533016-1CEC-44D8-4BE4-16451650520C}"/>
                  </a:ext>
                </a:extLst>
              </p:cNvPr>
              <p:cNvSpPr/>
              <p:nvPr/>
            </p:nvSpPr>
            <p:spPr bwMode="auto">
              <a:xfrm>
                <a:off x="-2359898" y="757137"/>
                <a:ext cx="2359898" cy="2359898"/>
              </a:xfrm>
              <a:prstGeom prst="roundRect">
                <a:avLst>
                  <a:gd name="adj" fmla="val 3020"/>
                </a:avLst>
              </a:prstGeom>
              <a:solidFill>
                <a:schemeClr val="bg1"/>
              </a:solidFill>
              <a:ln w="9525">
                <a:noFill/>
                <a:round/>
                <a:headEnd/>
                <a:tailEnd/>
              </a:ln>
              <a:effectLst/>
            </p:spPr>
            <p:txBody>
              <a:bodyPr rtlCol="0" anchor="ctr"/>
              <a:lstStyle/>
              <a:p>
                <a:pPr algn="ctr"/>
                <a:endParaRPr lang="ja-JP" altLang="en-US"/>
              </a:p>
            </p:txBody>
          </p:sp>
          <p:sp>
            <p:nvSpPr>
              <p:cNvPr id="47" name="フリーフォーム: 図形 46">
                <a:extLst>
                  <a:ext uri="{FF2B5EF4-FFF2-40B4-BE49-F238E27FC236}">
                    <a16:creationId xmlns:a16="http://schemas.microsoft.com/office/drawing/2014/main" id="{3B04E95A-1719-BF4A-D8E8-69A9F2827210}"/>
                  </a:ext>
                </a:extLst>
              </p:cNvPr>
              <p:cNvSpPr/>
              <p:nvPr/>
            </p:nvSpPr>
            <p:spPr bwMode="auto">
              <a:xfrm>
                <a:off x="-2468515" y="648520"/>
                <a:ext cx="2577132" cy="2577132"/>
              </a:xfrm>
              <a:custGeom>
                <a:avLst/>
                <a:gdLst>
                  <a:gd name="connsiteX0" fmla="*/ 243929 w 2577132"/>
                  <a:gd name="connsiteY0" fmla="*/ 154017 h 2577132"/>
                  <a:gd name="connsiteX1" fmla="*/ 160953 w 2577132"/>
                  <a:gd name="connsiteY1" fmla="*/ 236993 h 2577132"/>
                  <a:gd name="connsiteX2" fmla="*/ 160953 w 2577132"/>
                  <a:gd name="connsiteY2" fmla="*/ 2325359 h 2577132"/>
                  <a:gd name="connsiteX3" fmla="*/ 243929 w 2577132"/>
                  <a:gd name="connsiteY3" fmla="*/ 2408335 h 2577132"/>
                  <a:gd name="connsiteX4" fmla="*/ 2324227 w 2577132"/>
                  <a:gd name="connsiteY4" fmla="*/ 2408335 h 2577132"/>
                  <a:gd name="connsiteX5" fmla="*/ 2407203 w 2577132"/>
                  <a:gd name="connsiteY5" fmla="*/ 2325359 h 2577132"/>
                  <a:gd name="connsiteX6" fmla="*/ 2407203 w 2577132"/>
                  <a:gd name="connsiteY6" fmla="*/ 236993 h 2577132"/>
                  <a:gd name="connsiteX7" fmla="*/ 2324227 w 2577132"/>
                  <a:gd name="connsiteY7" fmla="*/ 154017 h 2577132"/>
                  <a:gd name="connsiteX8" fmla="*/ 160298 w 2577132"/>
                  <a:gd name="connsiteY8" fmla="*/ 0 h 2577132"/>
                  <a:gd name="connsiteX9" fmla="*/ 2416834 w 2577132"/>
                  <a:gd name="connsiteY9" fmla="*/ 0 h 2577132"/>
                  <a:gd name="connsiteX10" fmla="*/ 2577132 w 2577132"/>
                  <a:gd name="connsiteY10" fmla="*/ 160298 h 2577132"/>
                  <a:gd name="connsiteX11" fmla="*/ 2577132 w 2577132"/>
                  <a:gd name="connsiteY11" fmla="*/ 2416834 h 2577132"/>
                  <a:gd name="connsiteX12" fmla="*/ 2416834 w 2577132"/>
                  <a:gd name="connsiteY12" fmla="*/ 2577132 h 2577132"/>
                  <a:gd name="connsiteX13" fmla="*/ 160298 w 2577132"/>
                  <a:gd name="connsiteY13" fmla="*/ 2577132 h 2577132"/>
                  <a:gd name="connsiteX14" fmla="*/ 0 w 2577132"/>
                  <a:gd name="connsiteY14" fmla="*/ 2416834 h 2577132"/>
                  <a:gd name="connsiteX15" fmla="*/ 0 w 2577132"/>
                  <a:gd name="connsiteY15" fmla="*/ 160298 h 2577132"/>
                  <a:gd name="connsiteX16" fmla="*/ 160298 w 2577132"/>
                  <a:gd name="connsiteY16" fmla="*/ 0 h 257713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77132" h="2577132">
                    <a:moveTo>
                      <a:pt x="243929" y="154017"/>
                    </a:moveTo>
                    <a:cubicBezTo>
                      <a:pt x="198103" y="154017"/>
                      <a:pt x="160953" y="191167"/>
                      <a:pt x="160953" y="236993"/>
                    </a:cubicBezTo>
                    <a:lnTo>
                      <a:pt x="160953" y="2325359"/>
                    </a:lnTo>
                    <a:cubicBezTo>
                      <a:pt x="160953" y="2371185"/>
                      <a:pt x="198103" y="2408335"/>
                      <a:pt x="243929" y="2408335"/>
                    </a:cubicBezTo>
                    <a:lnTo>
                      <a:pt x="2324227" y="2408335"/>
                    </a:lnTo>
                    <a:cubicBezTo>
                      <a:pt x="2370053" y="2408335"/>
                      <a:pt x="2407203" y="2371185"/>
                      <a:pt x="2407203" y="2325359"/>
                    </a:cubicBezTo>
                    <a:lnTo>
                      <a:pt x="2407203" y="236993"/>
                    </a:lnTo>
                    <a:cubicBezTo>
                      <a:pt x="2407203" y="191167"/>
                      <a:pt x="2370053" y="154017"/>
                      <a:pt x="2324227" y="154017"/>
                    </a:cubicBezTo>
                    <a:close/>
                    <a:moveTo>
                      <a:pt x="160298" y="0"/>
                    </a:moveTo>
                    <a:lnTo>
                      <a:pt x="2416834" y="0"/>
                    </a:lnTo>
                    <a:cubicBezTo>
                      <a:pt x="2505364" y="0"/>
                      <a:pt x="2577132" y="71768"/>
                      <a:pt x="2577132" y="160298"/>
                    </a:cubicBezTo>
                    <a:lnTo>
                      <a:pt x="2577132" y="2416834"/>
                    </a:lnTo>
                    <a:cubicBezTo>
                      <a:pt x="2577132" y="2505364"/>
                      <a:pt x="2505364" y="2577132"/>
                      <a:pt x="2416834" y="2577132"/>
                    </a:cubicBezTo>
                    <a:lnTo>
                      <a:pt x="160298" y="2577132"/>
                    </a:lnTo>
                    <a:cubicBezTo>
                      <a:pt x="71768" y="2577132"/>
                      <a:pt x="0" y="2505364"/>
                      <a:pt x="0" y="2416834"/>
                    </a:cubicBezTo>
                    <a:lnTo>
                      <a:pt x="0" y="160298"/>
                    </a:lnTo>
                    <a:cubicBezTo>
                      <a:pt x="0" y="71768"/>
                      <a:pt x="71768" y="0"/>
                      <a:pt x="160298" y="0"/>
                    </a:cubicBezTo>
                    <a:close/>
                  </a:path>
                </a:pathLst>
              </a:custGeom>
              <a:solidFill>
                <a:srgbClr val="FF0000"/>
              </a:solidFill>
              <a:ln w="9525">
                <a:noFill/>
                <a:round/>
                <a:headEnd/>
                <a:tailEnd/>
              </a:ln>
              <a:effectLst/>
            </p:spPr>
            <p:txBody>
              <a:bodyPr wrap="square" rtlCol="0" anchor="ctr">
                <a:noAutofit/>
              </a:bodyPr>
              <a:lstStyle/>
              <a:p>
                <a:pPr algn="ctr"/>
                <a:endParaRPr lang="ja-JP" altLang="en-US" dirty="0"/>
              </a:p>
            </p:txBody>
          </p:sp>
        </p:grpSp>
        <p:sp>
          <p:nvSpPr>
            <p:cNvPr id="5" name="フリーフォーム: 図形 4">
              <a:extLst>
                <a:ext uri="{FF2B5EF4-FFF2-40B4-BE49-F238E27FC236}">
                  <a16:creationId xmlns:a16="http://schemas.microsoft.com/office/drawing/2014/main" id="{D0ED58E0-CC0C-9D04-2729-FEF6A82D1829}"/>
                </a:ext>
              </a:extLst>
            </p:cNvPr>
            <p:cNvSpPr/>
            <p:nvPr/>
          </p:nvSpPr>
          <p:spPr bwMode="auto">
            <a:xfrm>
              <a:off x="200175" y="4599458"/>
              <a:ext cx="2231868" cy="1815578"/>
            </a:xfrm>
            <a:custGeom>
              <a:avLst/>
              <a:gdLst>
                <a:gd name="csX0" fmla="*/ 1239748 w 2577806"/>
                <a:gd name="csY0" fmla="*/ 0 h 2096991"/>
                <a:gd name="csX1" fmla="*/ 1277564 w 2577806"/>
                <a:gd name="csY1" fmla="*/ 3550 h 2096991"/>
                <a:gd name="csX2" fmla="*/ 1315379 w 2577806"/>
                <a:gd name="csY2" fmla="*/ 0 h 2096991"/>
                <a:gd name="csX3" fmla="*/ 1864182 w 2577806"/>
                <a:gd name="csY3" fmla="*/ 510994 h 2096991"/>
                <a:gd name="csX4" fmla="*/ 1859697 w 2577806"/>
                <a:gd name="csY4" fmla="*/ 552422 h 2096991"/>
                <a:gd name="csX5" fmla="*/ 1876222 w 2577806"/>
                <a:gd name="csY5" fmla="*/ 565871 h 2096991"/>
                <a:gd name="csX6" fmla="*/ 1912162 w 2577806"/>
                <a:gd name="csY6" fmla="*/ 777011 h 2096991"/>
                <a:gd name="csX7" fmla="*/ 1745751 w 2577806"/>
                <a:gd name="csY7" fmla="*/ 946674 h 2096991"/>
                <a:gd name="csX8" fmla="*/ 1728759 w 2577806"/>
                <a:gd name="csY8" fmla="*/ 944672 h 2096991"/>
                <a:gd name="csX9" fmla="*/ 1701282 w 2577806"/>
                <a:gd name="csY9" fmla="*/ 999397 h 2096991"/>
                <a:gd name="csX10" fmla="*/ 1476460 w 2577806"/>
                <a:gd name="csY10" fmla="*/ 1199544 h 2096991"/>
                <a:gd name="csX11" fmla="*/ 1384895 w 2577806"/>
                <a:gd name="csY11" fmla="*/ 1230272 h 2096991"/>
                <a:gd name="csX12" fmla="*/ 1397625 w 2577806"/>
                <a:gd name="csY12" fmla="*/ 1312653 h 2096991"/>
                <a:gd name="csX13" fmla="*/ 1630169 w 2577806"/>
                <a:gd name="csY13" fmla="*/ 1312653 h 2096991"/>
                <a:gd name="csX14" fmla="*/ 1746094 w 2577806"/>
                <a:gd name="csY14" fmla="*/ 1360671 h 2096991"/>
                <a:gd name="csX15" fmla="*/ 1763789 w 2577806"/>
                <a:gd name="csY15" fmla="*/ 1386916 h 2096991"/>
                <a:gd name="csX16" fmla="*/ 1769395 w 2577806"/>
                <a:gd name="csY16" fmla="*/ 1383679 h 2096991"/>
                <a:gd name="csX17" fmla="*/ 1949982 w 2577806"/>
                <a:gd name="csY17" fmla="*/ 1696464 h 2096991"/>
                <a:gd name="csX18" fmla="*/ 2114811 w 2577806"/>
                <a:gd name="csY18" fmla="*/ 1410972 h 2096991"/>
                <a:gd name="csX19" fmla="*/ 2116176 w 2577806"/>
                <a:gd name="csY19" fmla="*/ 1404211 h 2096991"/>
                <a:gd name="csX20" fmla="*/ 2189162 w 2577806"/>
                <a:gd name="csY20" fmla="*/ 1355833 h 2096991"/>
                <a:gd name="csX21" fmla="*/ 2215331 w 2577806"/>
                <a:gd name="csY21" fmla="*/ 1355833 h 2096991"/>
                <a:gd name="csX22" fmla="*/ 2216082 w 2577806"/>
                <a:gd name="csY22" fmla="*/ 1352148 h 2096991"/>
                <a:gd name="csX23" fmla="*/ 2224906 w 2577806"/>
                <a:gd name="csY23" fmla="*/ 1339113 h 2096991"/>
                <a:gd name="csX24" fmla="*/ 2314685 w 2577806"/>
                <a:gd name="csY24" fmla="*/ 1250922 h 2096991"/>
                <a:gd name="csX25" fmla="*/ 2342817 w 2577806"/>
                <a:gd name="csY25" fmla="*/ 1239563 h 2096991"/>
                <a:gd name="csX26" fmla="*/ 2370740 w 2577806"/>
                <a:gd name="csY26" fmla="*/ 1251423 h 2096991"/>
                <a:gd name="csX27" fmla="*/ 2370240 w 2577806"/>
                <a:gd name="csY27" fmla="*/ 1307478 h 2096991"/>
                <a:gd name="csX28" fmla="*/ 2321015 w 2577806"/>
                <a:gd name="csY28" fmla="*/ 1355833 h 2096991"/>
                <a:gd name="csX29" fmla="*/ 2367964 w 2577806"/>
                <a:gd name="csY29" fmla="*/ 1355833 h 2096991"/>
                <a:gd name="csX30" fmla="*/ 2463278 w 2577806"/>
                <a:gd name="csY30" fmla="*/ 1308803 h 2096991"/>
                <a:gd name="csX31" fmla="*/ 2474818 w 2577806"/>
                <a:gd name="csY31" fmla="*/ 1305743 h 2096991"/>
                <a:gd name="csX32" fmla="*/ 2486239 w 2577806"/>
                <a:gd name="csY32" fmla="*/ 1307293 h 2096991"/>
                <a:gd name="csX33" fmla="*/ 2498575 w 2577806"/>
                <a:gd name="csY33" fmla="*/ 1318106 h 2096991"/>
                <a:gd name="csX34" fmla="*/ 2511506 w 2577806"/>
                <a:gd name="csY34" fmla="*/ 1311725 h 2096991"/>
                <a:gd name="csX35" fmla="*/ 2523046 w 2577806"/>
                <a:gd name="csY35" fmla="*/ 1308665 h 2096991"/>
                <a:gd name="csX36" fmla="*/ 2551770 w 2577806"/>
                <a:gd name="csY36" fmla="*/ 1325383 h 2096991"/>
                <a:gd name="csX37" fmla="*/ 2552387 w 2577806"/>
                <a:gd name="csY37" fmla="*/ 1334764 h 2096991"/>
                <a:gd name="csX38" fmla="*/ 2559027 w 2577806"/>
                <a:gd name="csY38" fmla="*/ 1335665 h 2096991"/>
                <a:gd name="csX39" fmla="*/ 2574946 w 2577806"/>
                <a:gd name="csY39" fmla="*/ 1349618 h 2096991"/>
                <a:gd name="csX40" fmla="*/ 2562381 w 2577806"/>
                <a:gd name="csY40" fmla="*/ 1386661 h 2096991"/>
                <a:gd name="csX41" fmla="*/ 2524944 w 2577806"/>
                <a:gd name="csY41" fmla="*/ 1405133 h 2096991"/>
                <a:gd name="csX42" fmla="*/ 2532803 w 2577806"/>
                <a:gd name="csY42" fmla="*/ 1412022 h 2096991"/>
                <a:gd name="csX43" fmla="*/ 2521200 w 2577806"/>
                <a:gd name="csY43" fmla="*/ 1446229 h 2096991"/>
                <a:gd name="csX44" fmla="*/ 2389453 w 2577806"/>
                <a:gd name="csY44" fmla="*/ 1511237 h 2096991"/>
                <a:gd name="csX45" fmla="*/ 2376303 w 2577806"/>
                <a:gd name="csY45" fmla="*/ 1512101 h 2096991"/>
                <a:gd name="csX46" fmla="*/ 2371107 w 2577806"/>
                <a:gd name="csY46" fmla="*/ 1514254 h 2096991"/>
                <a:gd name="csX47" fmla="*/ 2214655 w 2577806"/>
                <a:gd name="csY47" fmla="*/ 1514253 h 2096991"/>
                <a:gd name="csX48" fmla="*/ 2010253 w 2577806"/>
                <a:gd name="csY48" fmla="*/ 1868287 h 2096991"/>
                <a:gd name="csX49" fmla="*/ 1968323 w 2577806"/>
                <a:gd name="csY49" fmla="*/ 1900461 h 2096991"/>
                <a:gd name="csX50" fmla="*/ 1958916 w 2577806"/>
                <a:gd name="csY50" fmla="*/ 1901117 h 2096991"/>
                <a:gd name="csX51" fmla="*/ 1957617 w 2577806"/>
                <a:gd name="csY51" fmla="*/ 1901554 h 2096991"/>
                <a:gd name="csX52" fmla="*/ 1955133 w 2577806"/>
                <a:gd name="csY52" fmla="*/ 1901381 h 2096991"/>
                <a:gd name="csX53" fmla="*/ 1941915 w 2577806"/>
                <a:gd name="csY53" fmla="*/ 1902303 h 2096991"/>
                <a:gd name="csX54" fmla="*/ 1934999 w 2577806"/>
                <a:gd name="csY54" fmla="*/ 1899977 h 2096991"/>
                <a:gd name="csX55" fmla="*/ 1931208 w 2577806"/>
                <a:gd name="csY55" fmla="*/ 1899713 h 2096991"/>
                <a:gd name="csX56" fmla="*/ 1924549 w 2577806"/>
                <a:gd name="csY56" fmla="*/ 1896463 h 2096991"/>
                <a:gd name="csX57" fmla="*/ 1915924 w 2577806"/>
                <a:gd name="csY57" fmla="*/ 1893563 h 2096991"/>
                <a:gd name="csX58" fmla="*/ 1912602 w 2577806"/>
                <a:gd name="csY58" fmla="*/ 1890634 h 2096991"/>
                <a:gd name="csX59" fmla="*/ 1907418 w 2577806"/>
                <a:gd name="csY59" fmla="*/ 1888104 h 2096991"/>
                <a:gd name="csX60" fmla="*/ 1899298 w 2577806"/>
                <a:gd name="csY60" fmla="*/ 1878899 h 2096991"/>
                <a:gd name="csX61" fmla="*/ 1895359 w 2577806"/>
                <a:gd name="csY61" fmla="*/ 1875424 h 2096991"/>
                <a:gd name="csX62" fmla="*/ 1894276 w 2577806"/>
                <a:gd name="csY62" fmla="*/ 1873204 h 2096991"/>
                <a:gd name="csX63" fmla="*/ 1889278 w 2577806"/>
                <a:gd name="csY63" fmla="*/ 1867539 h 2096991"/>
                <a:gd name="csX64" fmla="*/ 1794111 w 2577806"/>
                <a:gd name="csY64" fmla="*/ 1702704 h 2096991"/>
                <a:gd name="csX65" fmla="*/ 1794111 w 2577806"/>
                <a:gd name="csY65" fmla="*/ 2096991 h 2096991"/>
                <a:gd name="csX66" fmla="*/ 788625 w 2577806"/>
                <a:gd name="csY66" fmla="*/ 2096991 h 2096991"/>
                <a:gd name="csX67" fmla="*/ 788625 w 2577806"/>
                <a:gd name="csY67" fmla="*/ 1701308 h 2096991"/>
                <a:gd name="csX68" fmla="*/ 688528 w 2577806"/>
                <a:gd name="csY68" fmla="*/ 1874682 h 2096991"/>
                <a:gd name="csX69" fmla="*/ 683530 w 2577806"/>
                <a:gd name="csY69" fmla="*/ 1880347 h 2096991"/>
                <a:gd name="csX70" fmla="*/ 682447 w 2577806"/>
                <a:gd name="csY70" fmla="*/ 1882567 h 2096991"/>
                <a:gd name="csX71" fmla="*/ 678508 w 2577806"/>
                <a:gd name="csY71" fmla="*/ 1886042 h 2096991"/>
                <a:gd name="csX72" fmla="*/ 670388 w 2577806"/>
                <a:gd name="csY72" fmla="*/ 1895247 h 2096991"/>
                <a:gd name="csX73" fmla="*/ 665204 w 2577806"/>
                <a:gd name="csY73" fmla="*/ 1897777 h 2096991"/>
                <a:gd name="csX74" fmla="*/ 661882 w 2577806"/>
                <a:gd name="csY74" fmla="*/ 1900706 h 2096991"/>
                <a:gd name="csX75" fmla="*/ 653257 w 2577806"/>
                <a:gd name="csY75" fmla="*/ 1903606 h 2096991"/>
                <a:gd name="csX76" fmla="*/ 646598 w 2577806"/>
                <a:gd name="csY76" fmla="*/ 1906856 h 2096991"/>
                <a:gd name="csX77" fmla="*/ 642807 w 2577806"/>
                <a:gd name="csY77" fmla="*/ 1907120 h 2096991"/>
                <a:gd name="csX78" fmla="*/ 635891 w 2577806"/>
                <a:gd name="csY78" fmla="*/ 1909446 h 2096991"/>
                <a:gd name="csX79" fmla="*/ 622673 w 2577806"/>
                <a:gd name="csY79" fmla="*/ 1908524 h 2096991"/>
                <a:gd name="csX80" fmla="*/ 620189 w 2577806"/>
                <a:gd name="csY80" fmla="*/ 1908697 h 2096991"/>
                <a:gd name="csX81" fmla="*/ 618890 w 2577806"/>
                <a:gd name="csY81" fmla="*/ 1908260 h 2096991"/>
                <a:gd name="csX82" fmla="*/ 609483 w 2577806"/>
                <a:gd name="csY82" fmla="*/ 1907604 h 2096991"/>
                <a:gd name="csX83" fmla="*/ 567553 w 2577806"/>
                <a:gd name="csY83" fmla="*/ 1875430 h 2096991"/>
                <a:gd name="csX84" fmla="*/ 363151 w 2577806"/>
                <a:gd name="csY84" fmla="*/ 1521396 h 2096991"/>
                <a:gd name="csX85" fmla="*/ 206699 w 2577806"/>
                <a:gd name="csY85" fmla="*/ 1521397 h 2096991"/>
                <a:gd name="csX86" fmla="*/ 201503 w 2577806"/>
                <a:gd name="csY86" fmla="*/ 1519244 h 2096991"/>
                <a:gd name="csX87" fmla="*/ 188353 w 2577806"/>
                <a:gd name="csY87" fmla="*/ 1518380 h 2096991"/>
                <a:gd name="csX88" fmla="*/ 56606 w 2577806"/>
                <a:gd name="csY88" fmla="*/ 1453372 h 2096991"/>
                <a:gd name="csX89" fmla="*/ 45003 w 2577806"/>
                <a:gd name="csY89" fmla="*/ 1419165 h 2096991"/>
                <a:gd name="csX90" fmla="*/ 52862 w 2577806"/>
                <a:gd name="csY90" fmla="*/ 1412276 h 2096991"/>
                <a:gd name="csX91" fmla="*/ 15425 w 2577806"/>
                <a:gd name="csY91" fmla="*/ 1393804 h 2096991"/>
                <a:gd name="csX92" fmla="*/ 2860 w 2577806"/>
                <a:gd name="csY92" fmla="*/ 1356761 h 2096991"/>
                <a:gd name="csX93" fmla="*/ 18779 w 2577806"/>
                <a:gd name="csY93" fmla="*/ 1342808 h 2096991"/>
                <a:gd name="csX94" fmla="*/ 25419 w 2577806"/>
                <a:gd name="csY94" fmla="*/ 1341907 h 2096991"/>
                <a:gd name="csX95" fmla="*/ 26036 w 2577806"/>
                <a:gd name="csY95" fmla="*/ 1332526 h 2096991"/>
                <a:gd name="csX96" fmla="*/ 54760 w 2577806"/>
                <a:gd name="csY96" fmla="*/ 1315808 h 2096991"/>
                <a:gd name="csX97" fmla="*/ 66300 w 2577806"/>
                <a:gd name="csY97" fmla="*/ 1318868 h 2096991"/>
                <a:gd name="csX98" fmla="*/ 79231 w 2577806"/>
                <a:gd name="csY98" fmla="*/ 1325249 h 2096991"/>
                <a:gd name="csX99" fmla="*/ 91567 w 2577806"/>
                <a:gd name="csY99" fmla="*/ 1314436 h 2096991"/>
                <a:gd name="csX100" fmla="*/ 102988 w 2577806"/>
                <a:gd name="csY100" fmla="*/ 1312886 h 2096991"/>
                <a:gd name="csX101" fmla="*/ 114528 w 2577806"/>
                <a:gd name="csY101" fmla="*/ 1315946 h 2096991"/>
                <a:gd name="csX102" fmla="*/ 209842 w 2577806"/>
                <a:gd name="csY102" fmla="*/ 1362976 h 2096991"/>
                <a:gd name="csX103" fmla="*/ 256791 w 2577806"/>
                <a:gd name="csY103" fmla="*/ 1362976 h 2096991"/>
                <a:gd name="csX104" fmla="*/ 207566 w 2577806"/>
                <a:gd name="csY104" fmla="*/ 1314621 h 2096991"/>
                <a:gd name="csX105" fmla="*/ 207066 w 2577806"/>
                <a:gd name="csY105" fmla="*/ 1258566 h 2096991"/>
                <a:gd name="csX106" fmla="*/ 234989 w 2577806"/>
                <a:gd name="csY106" fmla="*/ 1246706 h 2096991"/>
                <a:gd name="csX107" fmla="*/ 263121 w 2577806"/>
                <a:gd name="csY107" fmla="*/ 1258065 h 2096991"/>
                <a:gd name="csX108" fmla="*/ 352900 w 2577806"/>
                <a:gd name="csY108" fmla="*/ 1346256 h 2096991"/>
                <a:gd name="csX109" fmla="*/ 361724 w 2577806"/>
                <a:gd name="csY109" fmla="*/ 1359291 h 2096991"/>
                <a:gd name="csX110" fmla="*/ 362475 w 2577806"/>
                <a:gd name="csY110" fmla="*/ 1362976 h 2096991"/>
                <a:gd name="csX111" fmla="*/ 388644 w 2577806"/>
                <a:gd name="csY111" fmla="*/ 1362976 h 2096991"/>
                <a:gd name="csX112" fmla="*/ 461630 w 2577806"/>
                <a:gd name="csY112" fmla="*/ 1411354 h 2096991"/>
                <a:gd name="csX113" fmla="*/ 462995 w 2577806"/>
                <a:gd name="csY113" fmla="*/ 1418115 h 2096991"/>
                <a:gd name="csX114" fmla="*/ 627824 w 2577806"/>
                <a:gd name="csY114" fmla="*/ 1703607 h 2096991"/>
                <a:gd name="csX115" fmla="*/ 808411 w 2577806"/>
                <a:gd name="csY115" fmla="*/ 1390822 h 2096991"/>
                <a:gd name="csX116" fmla="*/ 814100 w 2577806"/>
                <a:gd name="csY116" fmla="*/ 1394106 h 2096991"/>
                <a:gd name="csX117" fmla="*/ 836643 w 2577806"/>
                <a:gd name="csY117" fmla="*/ 1360671 h 2096991"/>
                <a:gd name="csX118" fmla="*/ 952567 w 2577806"/>
                <a:gd name="csY118" fmla="*/ 1312653 h 2096991"/>
                <a:gd name="csX119" fmla="*/ 1157489 w 2577806"/>
                <a:gd name="csY119" fmla="*/ 1312653 h 2096991"/>
                <a:gd name="csX120" fmla="*/ 1170220 w 2577806"/>
                <a:gd name="csY120" fmla="*/ 1230271 h 2096991"/>
                <a:gd name="csX121" fmla="*/ 1078656 w 2577806"/>
                <a:gd name="csY121" fmla="*/ 1199544 h 2096991"/>
                <a:gd name="csX122" fmla="*/ 853834 w 2577806"/>
                <a:gd name="csY122" fmla="*/ 999397 h 2096991"/>
                <a:gd name="csX123" fmla="*/ 826096 w 2577806"/>
                <a:gd name="csY123" fmla="*/ 944150 h 2096991"/>
                <a:gd name="csX124" fmla="*/ 804669 w 2577806"/>
                <a:gd name="csY124" fmla="*/ 946674 h 2096991"/>
                <a:gd name="csX125" fmla="*/ 638258 w 2577806"/>
                <a:gd name="csY125" fmla="*/ 777011 h 2096991"/>
                <a:gd name="csX126" fmla="*/ 674199 w 2577806"/>
                <a:gd name="csY126" fmla="*/ 565871 h 2096991"/>
                <a:gd name="csX127" fmla="*/ 695488 w 2577806"/>
                <a:gd name="csY127" fmla="*/ 552952 h 2096991"/>
                <a:gd name="csX128" fmla="*/ 690945 w 2577806"/>
                <a:gd name="csY128" fmla="*/ 510994 h 2096991"/>
                <a:gd name="csX129" fmla="*/ 1239748 w 2577806"/>
                <a:gd name="csY129" fmla="*/ 0 h 2096991"/>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 ang="0">
                  <a:pos x="csX13" y="csY13"/>
                </a:cxn>
                <a:cxn ang="0">
                  <a:pos x="csX14" y="csY14"/>
                </a:cxn>
                <a:cxn ang="0">
                  <a:pos x="csX15" y="csY15"/>
                </a:cxn>
                <a:cxn ang="0">
                  <a:pos x="csX16" y="csY16"/>
                </a:cxn>
                <a:cxn ang="0">
                  <a:pos x="csX17" y="csY17"/>
                </a:cxn>
                <a:cxn ang="0">
                  <a:pos x="csX18" y="csY18"/>
                </a:cxn>
                <a:cxn ang="0">
                  <a:pos x="csX19" y="csY19"/>
                </a:cxn>
                <a:cxn ang="0">
                  <a:pos x="csX20" y="csY20"/>
                </a:cxn>
                <a:cxn ang="0">
                  <a:pos x="csX21" y="csY21"/>
                </a:cxn>
                <a:cxn ang="0">
                  <a:pos x="csX22" y="csY22"/>
                </a:cxn>
                <a:cxn ang="0">
                  <a:pos x="csX23" y="csY23"/>
                </a:cxn>
                <a:cxn ang="0">
                  <a:pos x="csX24" y="csY24"/>
                </a:cxn>
                <a:cxn ang="0">
                  <a:pos x="csX25" y="csY25"/>
                </a:cxn>
                <a:cxn ang="0">
                  <a:pos x="csX26" y="csY26"/>
                </a:cxn>
                <a:cxn ang="0">
                  <a:pos x="csX27" y="csY27"/>
                </a:cxn>
                <a:cxn ang="0">
                  <a:pos x="csX28" y="csY28"/>
                </a:cxn>
                <a:cxn ang="0">
                  <a:pos x="csX29" y="csY29"/>
                </a:cxn>
                <a:cxn ang="0">
                  <a:pos x="csX30" y="csY30"/>
                </a:cxn>
                <a:cxn ang="0">
                  <a:pos x="csX31" y="csY31"/>
                </a:cxn>
                <a:cxn ang="0">
                  <a:pos x="csX32" y="csY32"/>
                </a:cxn>
                <a:cxn ang="0">
                  <a:pos x="csX33" y="csY33"/>
                </a:cxn>
                <a:cxn ang="0">
                  <a:pos x="csX34" y="csY34"/>
                </a:cxn>
                <a:cxn ang="0">
                  <a:pos x="csX35" y="csY35"/>
                </a:cxn>
                <a:cxn ang="0">
                  <a:pos x="csX36" y="csY36"/>
                </a:cxn>
                <a:cxn ang="0">
                  <a:pos x="csX37" y="csY37"/>
                </a:cxn>
                <a:cxn ang="0">
                  <a:pos x="csX38" y="csY38"/>
                </a:cxn>
                <a:cxn ang="0">
                  <a:pos x="csX39" y="csY39"/>
                </a:cxn>
                <a:cxn ang="0">
                  <a:pos x="csX40" y="csY40"/>
                </a:cxn>
                <a:cxn ang="0">
                  <a:pos x="csX41" y="csY41"/>
                </a:cxn>
                <a:cxn ang="0">
                  <a:pos x="csX42" y="csY42"/>
                </a:cxn>
                <a:cxn ang="0">
                  <a:pos x="csX43" y="csY43"/>
                </a:cxn>
                <a:cxn ang="0">
                  <a:pos x="csX44" y="csY44"/>
                </a:cxn>
                <a:cxn ang="0">
                  <a:pos x="csX45" y="csY45"/>
                </a:cxn>
                <a:cxn ang="0">
                  <a:pos x="csX46" y="csY46"/>
                </a:cxn>
                <a:cxn ang="0">
                  <a:pos x="csX47" y="csY47"/>
                </a:cxn>
                <a:cxn ang="0">
                  <a:pos x="csX48" y="csY48"/>
                </a:cxn>
                <a:cxn ang="0">
                  <a:pos x="csX49" y="csY49"/>
                </a:cxn>
                <a:cxn ang="0">
                  <a:pos x="csX50" y="csY50"/>
                </a:cxn>
                <a:cxn ang="0">
                  <a:pos x="csX51" y="csY51"/>
                </a:cxn>
                <a:cxn ang="0">
                  <a:pos x="csX52" y="csY52"/>
                </a:cxn>
                <a:cxn ang="0">
                  <a:pos x="csX53" y="csY53"/>
                </a:cxn>
                <a:cxn ang="0">
                  <a:pos x="csX54" y="csY54"/>
                </a:cxn>
                <a:cxn ang="0">
                  <a:pos x="csX55" y="csY55"/>
                </a:cxn>
                <a:cxn ang="0">
                  <a:pos x="csX56" y="csY56"/>
                </a:cxn>
                <a:cxn ang="0">
                  <a:pos x="csX57" y="csY57"/>
                </a:cxn>
                <a:cxn ang="0">
                  <a:pos x="csX58" y="csY58"/>
                </a:cxn>
                <a:cxn ang="0">
                  <a:pos x="csX59" y="csY59"/>
                </a:cxn>
                <a:cxn ang="0">
                  <a:pos x="csX60" y="csY60"/>
                </a:cxn>
                <a:cxn ang="0">
                  <a:pos x="csX61" y="csY61"/>
                </a:cxn>
                <a:cxn ang="0">
                  <a:pos x="csX62" y="csY62"/>
                </a:cxn>
                <a:cxn ang="0">
                  <a:pos x="csX63" y="csY63"/>
                </a:cxn>
                <a:cxn ang="0">
                  <a:pos x="csX64" y="csY64"/>
                </a:cxn>
                <a:cxn ang="0">
                  <a:pos x="csX65" y="csY65"/>
                </a:cxn>
                <a:cxn ang="0">
                  <a:pos x="csX66" y="csY66"/>
                </a:cxn>
                <a:cxn ang="0">
                  <a:pos x="csX67" y="csY67"/>
                </a:cxn>
                <a:cxn ang="0">
                  <a:pos x="csX68" y="csY68"/>
                </a:cxn>
                <a:cxn ang="0">
                  <a:pos x="csX69" y="csY69"/>
                </a:cxn>
                <a:cxn ang="0">
                  <a:pos x="csX70" y="csY70"/>
                </a:cxn>
                <a:cxn ang="0">
                  <a:pos x="csX71" y="csY71"/>
                </a:cxn>
                <a:cxn ang="0">
                  <a:pos x="csX72" y="csY72"/>
                </a:cxn>
                <a:cxn ang="0">
                  <a:pos x="csX73" y="csY73"/>
                </a:cxn>
                <a:cxn ang="0">
                  <a:pos x="csX74" y="csY74"/>
                </a:cxn>
                <a:cxn ang="0">
                  <a:pos x="csX75" y="csY75"/>
                </a:cxn>
                <a:cxn ang="0">
                  <a:pos x="csX76" y="csY76"/>
                </a:cxn>
                <a:cxn ang="0">
                  <a:pos x="csX77" y="csY77"/>
                </a:cxn>
                <a:cxn ang="0">
                  <a:pos x="csX78" y="csY78"/>
                </a:cxn>
                <a:cxn ang="0">
                  <a:pos x="csX79" y="csY79"/>
                </a:cxn>
                <a:cxn ang="0">
                  <a:pos x="csX80" y="csY80"/>
                </a:cxn>
                <a:cxn ang="0">
                  <a:pos x="csX81" y="csY81"/>
                </a:cxn>
                <a:cxn ang="0">
                  <a:pos x="csX82" y="csY82"/>
                </a:cxn>
                <a:cxn ang="0">
                  <a:pos x="csX83" y="csY83"/>
                </a:cxn>
                <a:cxn ang="0">
                  <a:pos x="csX84" y="csY84"/>
                </a:cxn>
                <a:cxn ang="0">
                  <a:pos x="csX85" y="csY85"/>
                </a:cxn>
                <a:cxn ang="0">
                  <a:pos x="csX86" y="csY86"/>
                </a:cxn>
                <a:cxn ang="0">
                  <a:pos x="csX87" y="csY87"/>
                </a:cxn>
                <a:cxn ang="0">
                  <a:pos x="csX88" y="csY88"/>
                </a:cxn>
                <a:cxn ang="0">
                  <a:pos x="csX89" y="csY89"/>
                </a:cxn>
                <a:cxn ang="0">
                  <a:pos x="csX90" y="csY90"/>
                </a:cxn>
                <a:cxn ang="0">
                  <a:pos x="csX91" y="csY91"/>
                </a:cxn>
                <a:cxn ang="0">
                  <a:pos x="csX92" y="csY92"/>
                </a:cxn>
                <a:cxn ang="0">
                  <a:pos x="csX93" y="csY93"/>
                </a:cxn>
                <a:cxn ang="0">
                  <a:pos x="csX94" y="csY94"/>
                </a:cxn>
                <a:cxn ang="0">
                  <a:pos x="csX95" y="csY95"/>
                </a:cxn>
                <a:cxn ang="0">
                  <a:pos x="csX96" y="csY96"/>
                </a:cxn>
                <a:cxn ang="0">
                  <a:pos x="csX97" y="csY97"/>
                </a:cxn>
                <a:cxn ang="0">
                  <a:pos x="csX98" y="csY98"/>
                </a:cxn>
                <a:cxn ang="0">
                  <a:pos x="csX99" y="csY99"/>
                </a:cxn>
                <a:cxn ang="0">
                  <a:pos x="csX100" y="csY100"/>
                </a:cxn>
                <a:cxn ang="0">
                  <a:pos x="csX101" y="csY101"/>
                </a:cxn>
                <a:cxn ang="0">
                  <a:pos x="csX102" y="csY102"/>
                </a:cxn>
                <a:cxn ang="0">
                  <a:pos x="csX103" y="csY103"/>
                </a:cxn>
                <a:cxn ang="0">
                  <a:pos x="csX104" y="csY104"/>
                </a:cxn>
                <a:cxn ang="0">
                  <a:pos x="csX105" y="csY105"/>
                </a:cxn>
                <a:cxn ang="0">
                  <a:pos x="csX106" y="csY106"/>
                </a:cxn>
                <a:cxn ang="0">
                  <a:pos x="csX107" y="csY107"/>
                </a:cxn>
                <a:cxn ang="0">
                  <a:pos x="csX108" y="csY108"/>
                </a:cxn>
                <a:cxn ang="0">
                  <a:pos x="csX109" y="csY109"/>
                </a:cxn>
                <a:cxn ang="0">
                  <a:pos x="csX110" y="csY110"/>
                </a:cxn>
                <a:cxn ang="0">
                  <a:pos x="csX111" y="csY111"/>
                </a:cxn>
                <a:cxn ang="0">
                  <a:pos x="csX112" y="csY112"/>
                </a:cxn>
                <a:cxn ang="0">
                  <a:pos x="csX113" y="csY113"/>
                </a:cxn>
                <a:cxn ang="0">
                  <a:pos x="csX114" y="csY114"/>
                </a:cxn>
                <a:cxn ang="0">
                  <a:pos x="csX115" y="csY115"/>
                </a:cxn>
                <a:cxn ang="0">
                  <a:pos x="csX116" y="csY116"/>
                </a:cxn>
                <a:cxn ang="0">
                  <a:pos x="csX117" y="csY117"/>
                </a:cxn>
                <a:cxn ang="0">
                  <a:pos x="csX118" y="csY118"/>
                </a:cxn>
                <a:cxn ang="0">
                  <a:pos x="csX119" y="csY119"/>
                </a:cxn>
                <a:cxn ang="0">
                  <a:pos x="csX120" y="csY120"/>
                </a:cxn>
                <a:cxn ang="0">
                  <a:pos x="csX121" y="csY121"/>
                </a:cxn>
                <a:cxn ang="0">
                  <a:pos x="csX122" y="csY122"/>
                </a:cxn>
                <a:cxn ang="0">
                  <a:pos x="csX123" y="csY123"/>
                </a:cxn>
                <a:cxn ang="0">
                  <a:pos x="csX124" y="csY124"/>
                </a:cxn>
                <a:cxn ang="0">
                  <a:pos x="csX125" y="csY125"/>
                </a:cxn>
                <a:cxn ang="0">
                  <a:pos x="csX126" y="csY126"/>
                </a:cxn>
                <a:cxn ang="0">
                  <a:pos x="csX127" y="csY127"/>
                </a:cxn>
                <a:cxn ang="0">
                  <a:pos x="csX128" y="csY128"/>
                </a:cxn>
                <a:cxn ang="0">
                  <a:pos x="csX129" y="csY129"/>
                </a:cxn>
              </a:cxnLst>
              <a:rect l="l" t="t" r="r" b="b"/>
              <a:pathLst>
                <a:path w="2577806" h="2096991">
                  <a:moveTo>
                    <a:pt x="1239748" y="0"/>
                  </a:moveTo>
                  <a:lnTo>
                    <a:pt x="1277564" y="3550"/>
                  </a:lnTo>
                  <a:lnTo>
                    <a:pt x="1315379" y="0"/>
                  </a:lnTo>
                  <a:cubicBezTo>
                    <a:pt x="1618475" y="0"/>
                    <a:pt x="1864182" y="228780"/>
                    <a:pt x="1864182" y="510994"/>
                  </a:cubicBezTo>
                  <a:lnTo>
                    <a:pt x="1859697" y="552422"/>
                  </a:lnTo>
                  <a:lnTo>
                    <a:pt x="1876222" y="565871"/>
                  </a:lnTo>
                  <a:cubicBezTo>
                    <a:pt x="1918648" y="610439"/>
                    <a:pt x="1934809" y="692492"/>
                    <a:pt x="1912162" y="777011"/>
                  </a:cubicBezTo>
                  <a:cubicBezTo>
                    <a:pt x="1885742" y="875617"/>
                    <a:pt x="1815252" y="944904"/>
                    <a:pt x="1745751" y="946674"/>
                  </a:cubicBezTo>
                  <a:lnTo>
                    <a:pt x="1728759" y="944672"/>
                  </a:lnTo>
                  <a:lnTo>
                    <a:pt x="1701282" y="999397"/>
                  </a:lnTo>
                  <a:cubicBezTo>
                    <a:pt x="1646185" y="1087565"/>
                    <a:pt x="1568162" y="1157613"/>
                    <a:pt x="1476460" y="1199544"/>
                  </a:cubicBezTo>
                  <a:lnTo>
                    <a:pt x="1384895" y="1230272"/>
                  </a:lnTo>
                  <a:lnTo>
                    <a:pt x="1397625" y="1312653"/>
                  </a:lnTo>
                  <a:lnTo>
                    <a:pt x="1630169" y="1312653"/>
                  </a:lnTo>
                  <a:cubicBezTo>
                    <a:pt x="1675441" y="1312653"/>
                    <a:pt x="1716426" y="1331003"/>
                    <a:pt x="1746094" y="1360671"/>
                  </a:cubicBezTo>
                  <a:lnTo>
                    <a:pt x="1763789" y="1386916"/>
                  </a:lnTo>
                  <a:lnTo>
                    <a:pt x="1769395" y="1383679"/>
                  </a:lnTo>
                  <a:lnTo>
                    <a:pt x="1949982" y="1696464"/>
                  </a:lnTo>
                  <a:lnTo>
                    <a:pt x="2114811" y="1410972"/>
                  </a:lnTo>
                  <a:lnTo>
                    <a:pt x="2116176" y="1404211"/>
                  </a:lnTo>
                  <a:cubicBezTo>
                    <a:pt x="2128201" y="1375781"/>
                    <a:pt x="2156352" y="1355833"/>
                    <a:pt x="2189162" y="1355833"/>
                  </a:cubicBezTo>
                  <a:lnTo>
                    <a:pt x="2215331" y="1355833"/>
                  </a:lnTo>
                  <a:lnTo>
                    <a:pt x="2216082" y="1352148"/>
                  </a:lnTo>
                  <a:cubicBezTo>
                    <a:pt x="2218059" y="1347393"/>
                    <a:pt x="2221002" y="1342948"/>
                    <a:pt x="2224906" y="1339113"/>
                  </a:cubicBezTo>
                  <a:cubicBezTo>
                    <a:pt x="2254833" y="1309716"/>
                    <a:pt x="2284759" y="1280319"/>
                    <a:pt x="2314685" y="1250922"/>
                  </a:cubicBezTo>
                  <a:cubicBezTo>
                    <a:pt x="2322494" y="1243252"/>
                    <a:pt x="2332672" y="1239472"/>
                    <a:pt x="2342817" y="1239563"/>
                  </a:cubicBezTo>
                  <a:cubicBezTo>
                    <a:pt x="2352961" y="1239653"/>
                    <a:pt x="2363070" y="1243613"/>
                    <a:pt x="2370740" y="1251423"/>
                  </a:cubicBezTo>
                  <a:cubicBezTo>
                    <a:pt x="2386082" y="1267040"/>
                    <a:pt x="2385858" y="1292137"/>
                    <a:pt x="2370240" y="1307478"/>
                  </a:cubicBezTo>
                  <a:lnTo>
                    <a:pt x="2321015" y="1355833"/>
                  </a:lnTo>
                  <a:lnTo>
                    <a:pt x="2367964" y="1355833"/>
                  </a:lnTo>
                  <a:lnTo>
                    <a:pt x="2463278" y="1308803"/>
                  </a:lnTo>
                  <a:cubicBezTo>
                    <a:pt x="2467000" y="1306966"/>
                    <a:pt x="2470919" y="1305971"/>
                    <a:pt x="2474818" y="1305743"/>
                  </a:cubicBezTo>
                  <a:cubicBezTo>
                    <a:pt x="2478717" y="1305516"/>
                    <a:pt x="2482595" y="1306057"/>
                    <a:pt x="2486239" y="1307293"/>
                  </a:cubicBezTo>
                  <a:lnTo>
                    <a:pt x="2498575" y="1318106"/>
                  </a:lnTo>
                  <a:lnTo>
                    <a:pt x="2511506" y="1311725"/>
                  </a:lnTo>
                  <a:cubicBezTo>
                    <a:pt x="2515229" y="1309889"/>
                    <a:pt x="2519147" y="1308894"/>
                    <a:pt x="2523046" y="1308665"/>
                  </a:cubicBezTo>
                  <a:cubicBezTo>
                    <a:pt x="2534743" y="1307984"/>
                    <a:pt x="2546260" y="1314216"/>
                    <a:pt x="2551770" y="1325383"/>
                  </a:cubicBezTo>
                  <a:lnTo>
                    <a:pt x="2552387" y="1334764"/>
                  </a:lnTo>
                  <a:lnTo>
                    <a:pt x="2559027" y="1335665"/>
                  </a:lnTo>
                  <a:cubicBezTo>
                    <a:pt x="2565730" y="1337938"/>
                    <a:pt x="2571566" y="1342770"/>
                    <a:pt x="2574946" y="1349618"/>
                  </a:cubicBezTo>
                  <a:cubicBezTo>
                    <a:pt x="2581704" y="1363317"/>
                    <a:pt x="2576079" y="1379902"/>
                    <a:pt x="2562381" y="1386661"/>
                  </a:cubicBezTo>
                  <a:lnTo>
                    <a:pt x="2524944" y="1405133"/>
                  </a:lnTo>
                  <a:lnTo>
                    <a:pt x="2532803" y="1412022"/>
                  </a:lnTo>
                  <a:cubicBezTo>
                    <a:pt x="2539045" y="1424672"/>
                    <a:pt x="2533849" y="1439988"/>
                    <a:pt x="2521200" y="1446229"/>
                  </a:cubicBezTo>
                  <a:lnTo>
                    <a:pt x="2389453" y="1511237"/>
                  </a:lnTo>
                  <a:lnTo>
                    <a:pt x="2376303" y="1512101"/>
                  </a:lnTo>
                  <a:lnTo>
                    <a:pt x="2371107" y="1514254"/>
                  </a:lnTo>
                  <a:lnTo>
                    <a:pt x="2214655" y="1514253"/>
                  </a:lnTo>
                  <a:lnTo>
                    <a:pt x="2010253" y="1868287"/>
                  </a:lnTo>
                  <a:cubicBezTo>
                    <a:pt x="2000719" y="1884801"/>
                    <a:pt x="1985394" y="1895887"/>
                    <a:pt x="1968323" y="1900461"/>
                  </a:cubicBezTo>
                  <a:lnTo>
                    <a:pt x="1958916" y="1901117"/>
                  </a:lnTo>
                  <a:lnTo>
                    <a:pt x="1957617" y="1901554"/>
                  </a:lnTo>
                  <a:lnTo>
                    <a:pt x="1955133" y="1901381"/>
                  </a:lnTo>
                  <a:lnTo>
                    <a:pt x="1941915" y="1902303"/>
                  </a:lnTo>
                  <a:lnTo>
                    <a:pt x="1934999" y="1899977"/>
                  </a:lnTo>
                  <a:lnTo>
                    <a:pt x="1931208" y="1899713"/>
                  </a:lnTo>
                  <a:lnTo>
                    <a:pt x="1924549" y="1896463"/>
                  </a:lnTo>
                  <a:lnTo>
                    <a:pt x="1915924" y="1893563"/>
                  </a:lnTo>
                  <a:lnTo>
                    <a:pt x="1912602" y="1890634"/>
                  </a:lnTo>
                  <a:lnTo>
                    <a:pt x="1907418" y="1888104"/>
                  </a:lnTo>
                  <a:lnTo>
                    <a:pt x="1899298" y="1878899"/>
                  </a:lnTo>
                  <a:lnTo>
                    <a:pt x="1895359" y="1875424"/>
                  </a:lnTo>
                  <a:lnTo>
                    <a:pt x="1894276" y="1873204"/>
                  </a:lnTo>
                  <a:lnTo>
                    <a:pt x="1889278" y="1867539"/>
                  </a:lnTo>
                  <a:lnTo>
                    <a:pt x="1794111" y="1702704"/>
                  </a:lnTo>
                  <a:lnTo>
                    <a:pt x="1794111" y="2096991"/>
                  </a:lnTo>
                  <a:lnTo>
                    <a:pt x="788625" y="2096991"/>
                  </a:lnTo>
                  <a:lnTo>
                    <a:pt x="788625" y="1701308"/>
                  </a:lnTo>
                  <a:lnTo>
                    <a:pt x="688528" y="1874682"/>
                  </a:lnTo>
                  <a:lnTo>
                    <a:pt x="683530" y="1880347"/>
                  </a:lnTo>
                  <a:lnTo>
                    <a:pt x="682447" y="1882567"/>
                  </a:lnTo>
                  <a:lnTo>
                    <a:pt x="678508" y="1886042"/>
                  </a:lnTo>
                  <a:lnTo>
                    <a:pt x="670388" y="1895247"/>
                  </a:lnTo>
                  <a:lnTo>
                    <a:pt x="665204" y="1897777"/>
                  </a:lnTo>
                  <a:lnTo>
                    <a:pt x="661882" y="1900706"/>
                  </a:lnTo>
                  <a:lnTo>
                    <a:pt x="653257" y="1903606"/>
                  </a:lnTo>
                  <a:lnTo>
                    <a:pt x="646598" y="1906856"/>
                  </a:lnTo>
                  <a:lnTo>
                    <a:pt x="642807" y="1907120"/>
                  </a:lnTo>
                  <a:lnTo>
                    <a:pt x="635891" y="1909446"/>
                  </a:lnTo>
                  <a:lnTo>
                    <a:pt x="622673" y="1908524"/>
                  </a:lnTo>
                  <a:lnTo>
                    <a:pt x="620189" y="1908697"/>
                  </a:lnTo>
                  <a:lnTo>
                    <a:pt x="618890" y="1908260"/>
                  </a:lnTo>
                  <a:lnTo>
                    <a:pt x="609483" y="1907604"/>
                  </a:lnTo>
                  <a:cubicBezTo>
                    <a:pt x="592412" y="1903030"/>
                    <a:pt x="577087" y="1891944"/>
                    <a:pt x="567553" y="1875430"/>
                  </a:cubicBezTo>
                  <a:lnTo>
                    <a:pt x="363151" y="1521396"/>
                  </a:lnTo>
                  <a:lnTo>
                    <a:pt x="206699" y="1521397"/>
                  </a:lnTo>
                  <a:lnTo>
                    <a:pt x="201503" y="1519244"/>
                  </a:lnTo>
                  <a:lnTo>
                    <a:pt x="188353" y="1518380"/>
                  </a:lnTo>
                  <a:lnTo>
                    <a:pt x="56606" y="1453372"/>
                  </a:lnTo>
                  <a:cubicBezTo>
                    <a:pt x="43957" y="1447131"/>
                    <a:pt x="38761" y="1431815"/>
                    <a:pt x="45003" y="1419165"/>
                  </a:cubicBezTo>
                  <a:lnTo>
                    <a:pt x="52862" y="1412276"/>
                  </a:lnTo>
                  <a:lnTo>
                    <a:pt x="15425" y="1393804"/>
                  </a:lnTo>
                  <a:cubicBezTo>
                    <a:pt x="1727" y="1387045"/>
                    <a:pt x="-3898" y="1370460"/>
                    <a:pt x="2860" y="1356761"/>
                  </a:cubicBezTo>
                  <a:cubicBezTo>
                    <a:pt x="6240" y="1349913"/>
                    <a:pt x="12076" y="1345081"/>
                    <a:pt x="18779" y="1342808"/>
                  </a:cubicBezTo>
                  <a:lnTo>
                    <a:pt x="25419" y="1341907"/>
                  </a:lnTo>
                  <a:lnTo>
                    <a:pt x="26036" y="1332526"/>
                  </a:lnTo>
                  <a:cubicBezTo>
                    <a:pt x="31546" y="1321359"/>
                    <a:pt x="43063" y="1315127"/>
                    <a:pt x="54760" y="1315808"/>
                  </a:cubicBezTo>
                  <a:cubicBezTo>
                    <a:pt x="58659" y="1316037"/>
                    <a:pt x="62577" y="1317032"/>
                    <a:pt x="66300" y="1318868"/>
                  </a:cubicBezTo>
                  <a:lnTo>
                    <a:pt x="79231" y="1325249"/>
                  </a:lnTo>
                  <a:lnTo>
                    <a:pt x="91567" y="1314436"/>
                  </a:lnTo>
                  <a:cubicBezTo>
                    <a:pt x="95211" y="1313200"/>
                    <a:pt x="99089" y="1312659"/>
                    <a:pt x="102988" y="1312886"/>
                  </a:cubicBezTo>
                  <a:cubicBezTo>
                    <a:pt x="106887" y="1313114"/>
                    <a:pt x="110806" y="1314109"/>
                    <a:pt x="114528" y="1315946"/>
                  </a:cubicBezTo>
                  <a:lnTo>
                    <a:pt x="209842" y="1362976"/>
                  </a:lnTo>
                  <a:lnTo>
                    <a:pt x="256791" y="1362976"/>
                  </a:lnTo>
                  <a:lnTo>
                    <a:pt x="207566" y="1314621"/>
                  </a:lnTo>
                  <a:cubicBezTo>
                    <a:pt x="191948" y="1299280"/>
                    <a:pt x="191724" y="1274183"/>
                    <a:pt x="207066" y="1258566"/>
                  </a:cubicBezTo>
                  <a:cubicBezTo>
                    <a:pt x="214736" y="1250756"/>
                    <a:pt x="224845" y="1246796"/>
                    <a:pt x="234989" y="1246706"/>
                  </a:cubicBezTo>
                  <a:cubicBezTo>
                    <a:pt x="245134" y="1246615"/>
                    <a:pt x="255312" y="1250395"/>
                    <a:pt x="263121" y="1258065"/>
                  </a:cubicBezTo>
                  <a:cubicBezTo>
                    <a:pt x="293047" y="1287462"/>
                    <a:pt x="322973" y="1316859"/>
                    <a:pt x="352900" y="1346256"/>
                  </a:cubicBezTo>
                  <a:cubicBezTo>
                    <a:pt x="356804" y="1350091"/>
                    <a:pt x="359747" y="1354536"/>
                    <a:pt x="361724" y="1359291"/>
                  </a:cubicBezTo>
                  <a:lnTo>
                    <a:pt x="362475" y="1362976"/>
                  </a:lnTo>
                  <a:lnTo>
                    <a:pt x="388644" y="1362976"/>
                  </a:lnTo>
                  <a:cubicBezTo>
                    <a:pt x="421454" y="1362976"/>
                    <a:pt x="449605" y="1382924"/>
                    <a:pt x="461630" y="1411354"/>
                  </a:cubicBezTo>
                  <a:lnTo>
                    <a:pt x="462995" y="1418115"/>
                  </a:lnTo>
                  <a:lnTo>
                    <a:pt x="627824" y="1703607"/>
                  </a:lnTo>
                  <a:lnTo>
                    <a:pt x="808411" y="1390822"/>
                  </a:lnTo>
                  <a:lnTo>
                    <a:pt x="814100" y="1394106"/>
                  </a:lnTo>
                  <a:lnTo>
                    <a:pt x="836643" y="1360671"/>
                  </a:lnTo>
                  <a:cubicBezTo>
                    <a:pt x="866310" y="1331003"/>
                    <a:pt x="907296" y="1312653"/>
                    <a:pt x="952567" y="1312653"/>
                  </a:cubicBezTo>
                  <a:lnTo>
                    <a:pt x="1157489" y="1312653"/>
                  </a:lnTo>
                  <a:lnTo>
                    <a:pt x="1170220" y="1230271"/>
                  </a:lnTo>
                  <a:lnTo>
                    <a:pt x="1078656" y="1199544"/>
                  </a:lnTo>
                  <a:cubicBezTo>
                    <a:pt x="986955" y="1157613"/>
                    <a:pt x="908932" y="1087565"/>
                    <a:pt x="853834" y="999397"/>
                  </a:cubicBezTo>
                  <a:lnTo>
                    <a:pt x="826096" y="944150"/>
                  </a:lnTo>
                  <a:lnTo>
                    <a:pt x="804669" y="946674"/>
                  </a:lnTo>
                  <a:cubicBezTo>
                    <a:pt x="735168" y="944904"/>
                    <a:pt x="664678" y="875617"/>
                    <a:pt x="638258" y="777011"/>
                  </a:cubicBezTo>
                  <a:cubicBezTo>
                    <a:pt x="615611" y="692492"/>
                    <a:pt x="631773" y="610439"/>
                    <a:pt x="674199" y="565871"/>
                  </a:cubicBezTo>
                  <a:lnTo>
                    <a:pt x="695488" y="552952"/>
                  </a:lnTo>
                  <a:lnTo>
                    <a:pt x="690945" y="510994"/>
                  </a:lnTo>
                  <a:cubicBezTo>
                    <a:pt x="690945" y="228780"/>
                    <a:pt x="936652" y="0"/>
                    <a:pt x="1239748" y="0"/>
                  </a:cubicBezTo>
                  <a:close/>
                </a:path>
              </a:pathLst>
            </a:custGeom>
            <a:solidFill>
              <a:schemeClr val="tx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1" lang="ja-JP" altLang="en-US"/>
            </a:p>
          </p:txBody>
        </p:sp>
        <p:grpSp>
          <p:nvGrpSpPr>
            <p:cNvPr id="6" name="グループ化 5">
              <a:extLst>
                <a:ext uri="{FF2B5EF4-FFF2-40B4-BE49-F238E27FC236}">
                  <a16:creationId xmlns:a16="http://schemas.microsoft.com/office/drawing/2014/main" id="{E1668855-0B07-7D97-EA90-AF7938D7B3A0}"/>
                </a:ext>
              </a:extLst>
            </p:cNvPr>
            <p:cNvGrpSpPr/>
            <p:nvPr/>
          </p:nvGrpSpPr>
          <p:grpSpPr>
            <a:xfrm>
              <a:off x="68519" y="4917420"/>
              <a:ext cx="641322" cy="864795"/>
              <a:chOff x="1994141" y="821211"/>
              <a:chExt cx="968331" cy="1305753"/>
            </a:xfrm>
          </p:grpSpPr>
          <p:grpSp>
            <p:nvGrpSpPr>
              <p:cNvPr id="41" name="グループ化 40">
                <a:extLst>
                  <a:ext uri="{FF2B5EF4-FFF2-40B4-BE49-F238E27FC236}">
                    <a16:creationId xmlns:a16="http://schemas.microsoft.com/office/drawing/2014/main" id="{F7B6CD8F-6DFD-E537-0809-0530AC8D2810}"/>
                  </a:ext>
                </a:extLst>
              </p:cNvPr>
              <p:cNvGrpSpPr/>
              <p:nvPr/>
            </p:nvGrpSpPr>
            <p:grpSpPr>
              <a:xfrm>
                <a:off x="1994141" y="821211"/>
                <a:ext cx="968331" cy="1305753"/>
                <a:chOff x="1994141" y="821211"/>
                <a:chExt cx="968331" cy="1305753"/>
              </a:xfrm>
            </p:grpSpPr>
            <p:sp>
              <p:nvSpPr>
                <p:cNvPr id="43" name="フリーフォーム: 図形 42">
                  <a:extLst>
                    <a:ext uri="{FF2B5EF4-FFF2-40B4-BE49-F238E27FC236}">
                      <a16:creationId xmlns:a16="http://schemas.microsoft.com/office/drawing/2014/main" id="{526023EC-E81A-4C9B-BAEA-CEABE6A4367B}"/>
                    </a:ext>
                  </a:extLst>
                </p:cNvPr>
                <p:cNvSpPr/>
                <p:nvPr/>
              </p:nvSpPr>
              <p:spPr>
                <a:xfrm>
                  <a:off x="1994141" y="821211"/>
                  <a:ext cx="968331" cy="1305753"/>
                </a:xfrm>
                <a:custGeom>
                  <a:avLst/>
                  <a:gdLst>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0 w 939408"/>
                    <a:gd name="csY12" fmla="*/ 771451 h 1307955"/>
                    <a:gd name="csX13" fmla="*/ 47553 w 939408"/>
                    <a:gd name="csY13" fmla="*/ 699711 h 1307955"/>
                    <a:gd name="csX14" fmla="*/ 54522 w 939408"/>
                    <a:gd name="csY14" fmla="*/ 698304 h 1307955"/>
                    <a:gd name="csX15" fmla="*/ 57357 w 939408"/>
                    <a:gd name="csY15" fmla="*/ 662764 h 1307955"/>
                    <a:gd name="csX16" fmla="*/ 87123 w 939408"/>
                    <a:gd name="csY16" fmla="*/ 168241 h 1307955"/>
                    <a:gd name="csX17" fmla="*/ 255364 w 939408"/>
                    <a:gd name="csY17"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47553 w 939408"/>
                    <a:gd name="csY12" fmla="*/ 699711 h 1307955"/>
                    <a:gd name="csX13" fmla="*/ 54522 w 939408"/>
                    <a:gd name="csY13" fmla="*/ 698304 h 1307955"/>
                    <a:gd name="csX14" fmla="*/ 57357 w 939408"/>
                    <a:gd name="csY14" fmla="*/ 662764 h 1307955"/>
                    <a:gd name="csX15" fmla="*/ 87123 w 939408"/>
                    <a:gd name="csY15" fmla="*/ 168241 h 1307955"/>
                    <a:gd name="csX16" fmla="*/ 255364 w 939408"/>
                    <a:gd name="csY16"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47553 w 939408"/>
                    <a:gd name="csY12" fmla="*/ 699711 h 1307955"/>
                    <a:gd name="csX13" fmla="*/ 57357 w 939408"/>
                    <a:gd name="csY13" fmla="*/ 662764 h 1307955"/>
                    <a:gd name="csX14" fmla="*/ 87123 w 939408"/>
                    <a:gd name="csY14" fmla="*/ 168241 h 1307955"/>
                    <a:gd name="csX15" fmla="*/ 255364 w 939408"/>
                    <a:gd name="csY15"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57357 w 939408"/>
                    <a:gd name="csY12" fmla="*/ 662764 h 1307955"/>
                    <a:gd name="csX13" fmla="*/ 87123 w 939408"/>
                    <a:gd name="csY13" fmla="*/ 168241 h 1307955"/>
                    <a:gd name="csX14" fmla="*/ 255364 w 939408"/>
                    <a:gd name="csY14"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233571 w 939408"/>
                    <a:gd name="csY9" fmla="*/ 1307955 h 1307955"/>
                    <a:gd name="csX10" fmla="*/ 0 w 939408"/>
                    <a:gd name="csY10" fmla="*/ 1074384 h 1307955"/>
                    <a:gd name="csX11" fmla="*/ 57357 w 939408"/>
                    <a:gd name="csY11" fmla="*/ 662764 h 1307955"/>
                    <a:gd name="csX12" fmla="*/ 87123 w 939408"/>
                    <a:gd name="csY12" fmla="*/ 168241 h 1307955"/>
                    <a:gd name="csX13" fmla="*/ 255364 w 939408"/>
                    <a:gd name="csY13" fmla="*/ 0 h 1307955"/>
                    <a:gd name="csX0" fmla="*/ 255364 w 939408"/>
                    <a:gd name="csY0" fmla="*/ 0 h 1308527"/>
                    <a:gd name="csX1" fmla="*/ 771167 w 939408"/>
                    <a:gd name="csY1" fmla="*/ 0 h 1308527"/>
                    <a:gd name="csX2" fmla="*/ 939408 w 939408"/>
                    <a:gd name="csY2" fmla="*/ 168241 h 1308527"/>
                    <a:gd name="csX3" fmla="*/ 939408 w 939408"/>
                    <a:gd name="csY3" fmla="*/ 928687 h 1308527"/>
                    <a:gd name="csX4" fmla="*/ 910054 w 939408"/>
                    <a:gd name="csY4" fmla="*/ 928687 h 1308527"/>
                    <a:gd name="csX5" fmla="*/ 910054 w 939408"/>
                    <a:gd name="csY5" fmla="*/ 1074384 h 1308527"/>
                    <a:gd name="csX6" fmla="*/ 676483 w 939408"/>
                    <a:gd name="csY6" fmla="*/ 1307955 h 1308527"/>
                    <a:gd name="csX7" fmla="*/ 455027 w 939408"/>
                    <a:gd name="csY7" fmla="*/ 1145198 h 1308527"/>
                    <a:gd name="csX8" fmla="*/ 233571 w 939408"/>
                    <a:gd name="csY8" fmla="*/ 1307955 h 1308527"/>
                    <a:gd name="csX9" fmla="*/ 0 w 939408"/>
                    <a:gd name="csY9" fmla="*/ 1074384 h 1308527"/>
                    <a:gd name="csX10" fmla="*/ 57357 w 939408"/>
                    <a:gd name="csY10" fmla="*/ 662764 h 1308527"/>
                    <a:gd name="csX11" fmla="*/ 87123 w 939408"/>
                    <a:gd name="csY11" fmla="*/ 168241 h 1308527"/>
                    <a:gd name="csX12" fmla="*/ 255364 w 939408"/>
                    <a:gd name="csY12" fmla="*/ 0 h 1308527"/>
                    <a:gd name="csX0" fmla="*/ 255364 w 939408"/>
                    <a:gd name="csY0" fmla="*/ 0 h 1313916"/>
                    <a:gd name="csX1" fmla="*/ 771167 w 939408"/>
                    <a:gd name="csY1" fmla="*/ 0 h 1313916"/>
                    <a:gd name="csX2" fmla="*/ 939408 w 939408"/>
                    <a:gd name="csY2" fmla="*/ 168241 h 1313916"/>
                    <a:gd name="csX3" fmla="*/ 939408 w 939408"/>
                    <a:gd name="csY3" fmla="*/ 928687 h 1313916"/>
                    <a:gd name="csX4" fmla="*/ 910054 w 939408"/>
                    <a:gd name="csY4" fmla="*/ 928687 h 1313916"/>
                    <a:gd name="csX5" fmla="*/ 910054 w 939408"/>
                    <a:gd name="csY5" fmla="*/ 1074384 h 1313916"/>
                    <a:gd name="csX6" fmla="*/ 676483 w 939408"/>
                    <a:gd name="csY6" fmla="*/ 1307955 h 1313916"/>
                    <a:gd name="csX7" fmla="*/ 440740 w 939408"/>
                    <a:gd name="csY7" fmla="*/ 1238067 h 1313916"/>
                    <a:gd name="csX8" fmla="*/ 233571 w 939408"/>
                    <a:gd name="csY8" fmla="*/ 1307955 h 1313916"/>
                    <a:gd name="csX9" fmla="*/ 0 w 939408"/>
                    <a:gd name="csY9" fmla="*/ 1074384 h 1313916"/>
                    <a:gd name="csX10" fmla="*/ 57357 w 939408"/>
                    <a:gd name="csY10" fmla="*/ 662764 h 1313916"/>
                    <a:gd name="csX11" fmla="*/ 87123 w 939408"/>
                    <a:gd name="csY11" fmla="*/ 168241 h 1313916"/>
                    <a:gd name="csX12" fmla="*/ 255364 w 939408"/>
                    <a:gd name="csY12" fmla="*/ 0 h 1313916"/>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5717"/>
                    <a:gd name="csX1" fmla="*/ 771167 w 939408"/>
                    <a:gd name="csY1" fmla="*/ 0 h 1315717"/>
                    <a:gd name="csX2" fmla="*/ 939408 w 939408"/>
                    <a:gd name="csY2" fmla="*/ 168241 h 1315717"/>
                    <a:gd name="csX3" fmla="*/ 939408 w 939408"/>
                    <a:gd name="csY3" fmla="*/ 928687 h 1315717"/>
                    <a:gd name="csX4" fmla="*/ 910054 w 939408"/>
                    <a:gd name="csY4" fmla="*/ 928687 h 1315717"/>
                    <a:gd name="csX5" fmla="*/ 910054 w 939408"/>
                    <a:gd name="csY5" fmla="*/ 1074384 h 1315717"/>
                    <a:gd name="csX6" fmla="*/ 676483 w 939408"/>
                    <a:gd name="csY6" fmla="*/ 1307955 h 1315717"/>
                    <a:gd name="csX7" fmla="*/ 450265 w 939408"/>
                    <a:gd name="csY7" fmla="*/ 1264261 h 1315717"/>
                    <a:gd name="csX8" fmla="*/ 233571 w 939408"/>
                    <a:gd name="csY8" fmla="*/ 1307955 h 1315717"/>
                    <a:gd name="csX9" fmla="*/ 0 w 939408"/>
                    <a:gd name="csY9" fmla="*/ 1074384 h 1315717"/>
                    <a:gd name="csX10" fmla="*/ 57357 w 939408"/>
                    <a:gd name="csY10" fmla="*/ 662764 h 1315717"/>
                    <a:gd name="csX11" fmla="*/ 87123 w 939408"/>
                    <a:gd name="csY11" fmla="*/ 168241 h 1315717"/>
                    <a:gd name="csX12" fmla="*/ 255364 w 939408"/>
                    <a:gd name="csY12" fmla="*/ 0 h 1315717"/>
                    <a:gd name="csX0" fmla="*/ 255364 w 939408"/>
                    <a:gd name="csY0" fmla="*/ 0 h 1315899"/>
                    <a:gd name="csX1" fmla="*/ 771167 w 939408"/>
                    <a:gd name="csY1" fmla="*/ 0 h 1315899"/>
                    <a:gd name="csX2" fmla="*/ 939408 w 939408"/>
                    <a:gd name="csY2" fmla="*/ 168241 h 1315899"/>
                    <a:gd name="csX3" fmla="*/ 939408 w 939408"/>
                    <a:gd name="csY3" fmla="*/ 928687 h 1315899"/>
                    <a:gd name="csX4" fmla="*/ 910054 w 939408"/>
                    <a:gd name="csY4" fmla="*/ 928687 h 1315899"/>
                    <a:gd name="csX5" fmla="*/ 910054 w 939408"/>
                    <a:gd name="csY5" fmla="*/ 1074384 h 1315899"/>
                    <a:gd name="csX6" fmla="*/ 676483 w 939408"/>
                    <a:gd name="csY6" fmla="*/ 1307955 h 1315899"/>
                    <a:gd name="csX7" fmla="*/ 450265 w 939408"/>
                    <a:gd name="csY7" fmla="*/ 1264261 h 1315899"/>
                    <a:gd name="csX8" fmla="*/ 233571 w 939408"/>
                    <a:gd name="csY8" fmla="*/ 1307955 h 1315899"/>
                    <a:gd name="csX9" fmla="*/ 0 w 939408"/>
                    <a:gd name="csY9" fmla="*/ 1074384 h 1315899"/>
                    <a:gd name="csX10" fmla="*/ 57357 w 939408"/>
                    <a:gd name="csY10" fmla="*/ 662764 h 1315899"/>
                    <a:gd name="csX11" fmla="*/ 87123 w 939408"/>
                    <a:gd name="csY11" fmla="*/ 168241 h 1315899"/>
                    <a:gd name="csX12" fmla="*/ 255364 w 939408"/>
                    <a:gd name="csY12" fmla="*/ 0 h 1315899"/>
                    <a:gd name="csX0" fmla="*/ 255364 w 987033"/>
                    <a:gd name="csY0" fmla="*/ 0 h 1315899"/>
                    <a:gd name="csX1" fmla="*/ 771167 w 987033"/>
                    <a:gd name="csY1" fmla="*/ 0 h 1315899"/>
                    <a:gd name="csX2" fmla="*/ 939408 w 987033"/>
                    <a:gd name="csY2" fmla="*/ 168241 h 1315899"/>
                    <a:gd name="csX3" fmla="*/ 987033 w 987033"/>
                    <a:gd name="csY3" fmla="*/ 938212 h 1315899"/>
                    <a:gd name="csX4" fmla="*/ 910054 w 987033"/>
                    <a:gd name="csY4" fmla="*/ 928687 h 1315899"/>
                    <a:gd name="csX5" fmla="*/ 910054 w 987033"/>
                    <a:gd name="csY5" fmla="*/ 1074384 h 1315899"/>
                    <a:gd name="csX6" fmla="*/ 676483 w 987033"/>
                    <a:gd name="csY6" fmla="*/ 1307955 h 1315899"/>
                    <a:gd name="csX7" fmla="*/ 450265 w 987033"/>
                    <a:gd name="csY7" fmla="*/ 1264261 h 1315899"/>
                    <a:gd name="csX8" fmla="*/ 233571 w 987033"/>
                    <a:gd name="csY8" fmla="*/ 1307955 h 1315899"/>
                    <a:gd name="csX9" fmla="*/ 0 w 987033"/>
                    <a:gd name="csY9" fmla="*/ 1074384 h 1315899"/>
                    <a:gd name="csX10" fmla="*/ 57357 w 987033"/>
                    <a:gd name="csY10" fmla="*/ 662764 h 1315899"/>
                    <a:gd name="csX11" fmla="*/ 87123 w 987033"/>
                    <a:gd name="csY11" fmla="*/ 168241 h 1315899"/>
                    <a:gd name="csX12" fmla="*/ 255364 w 987033"/>
                    <a:gd name="csY12" fmla="*/ 0 h 1315899"/>
                    <a:gd name="csX0" fmla="*/ 255364 w 987033"/>
                    <a:gd name="csY0" fmla="*/ 0 h 1315899"/>
                    <a:gd name="csX1" fmla="*/ 771167 w 987033"/>
                    <a:gd name="csY1" fmla="*/ 0 h 1315899"/>
                    <a:gd name="csX2" fmla="*/ 939408 w 987033"/>
                    <a:gd name="csY2" fmla="*/ 168241 h 1315899"/>
                    <a:gd name="csX3" fmla="*/ 987033 w 987033"/>
                    <a:gd name="csY3" fmla="*/ 931068 h 1315899"/>
                    <a:gd name="csX4" fmla="*/ 910054 w 987033"/>
                    <a:gd name="csY4" fmla="*/ 928687 h 1315899"/>
                    <a:gd name="csX5" fmla="*/ 910054 w 987033"/>
                    <a:gd name="csY5" fmla="*/ 1074384 h 1315899"/>
                    <a:gd name="csX6" fmla="*/ 676483 w 987033"/>
                    <a:gd name="csY6" fmla="*/ 1307955 h 1315899"/>
                    <a:gd name="csX7" fmla="*/ 450265 w 987033"/>
                    <a:gd name="csY7" fmla="*/ 1264261 h 1315899"/>
                    <a:gd name="csX8" fmla="*/ 233571 w 987033"/>
                    <a:gd name="csY8" fmla="*/ 1307955 h 1315899"/>
                    <a:gd name="csX9" fmla="*/ 0 w 987033"/>
                    <a:gd name="csY9" fmla="*/ 1074384 h 1315899"/>
                    <a:gd name="csX10" fmla="*/ 57357 w 987033"/>
                    <a:gd name="csY10" fmla="*/ 662764 h 1315899"/>
                    <a:gd name="csX11" fmla="*/ 87123 w 987033"/>
                    <a:gd name="csY11" fmla="*/ 168241 h 1315899"/>
                    <a:gd name="csX12" fmla="*/ 255364 w 987033"/>
                    <a:gd name="csY12" fmla="*/ 0 h 1315899"/>
                    <a:gd name="csX0" fmla="*/ 255364 w 990308"/>
                    <a:gd name="csY0" fmla="*/ 0 h 1315899"/>
                    <a:gd name="csX1" fmla="*/ 771167 w 990308"/>
                    <a:gd name="csY1" fmla="*/ 0 h 1315899"/>
                    <a:gd name="csX2" fmla="*/ 939408 w 990308"/>
                    <a:gd name="csY2" fmla="*/ 168241 h 1315899"/>
                    <a:gd name="csX3" fmla="*/ 987033 w 990308"/>
                    <a:gd name="csY3" fmla="*/ 931068 h 1315899"/>
                    <a:gd name="csX4" fmla="*/ 910054 w 990308"/>
                    <a:gd name="csY4" fmla="*/ 928687 h 1315899"/>
                    <a:gd name="csX5" fmla="*/ 910054 w 990308"/>
                    <a:gd name="csY5" fmla="*/ 1074384 h 1315899"/>
                    <a:gd name="csX6" fmla="*/ 676483 w 990308"/>
                    <a:gd name="csY6" fmla="*/ 1307955 h 1315899"/>
                    <a:gd name="csX7" fmla="*/ 450265 w 990308"/>
                    <a:gd name="csY7" fmla="*/ 1264261 h 1315899"/>
                    <a:gd name="csX8" fmla="*/ 233571 w 990308"/>
                    <a:gd name="csY8" fmla="*/ 1307955 h 1315899"/>
                    <a:gd name="csX9" fmla="*/ 0 w 990308"/>
                    <a:gd name="csY9" fmla="*/ 1074384 h 1315899"/>
                    <a:gd name="csX10" fmla="*/ 57357 w 990308"/>
                    <a:gd name="csY10" fmla="*/ 662764 h 1315899"/>
                    <a:gd name="csX11" fmla="*/ 87123 w 990308"/>
                    <a:gd name="csY11" fmla="*/ 168241 h 1315899"/>
                    <a:gd name="csX12" fmla="*/ 255364 w 990308"/>
                    <a:gd name="csY12" fmla="*/ 0 h 1315899"/>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47"/>
                    <a:gd name="csX1" fmla="*/ 771167 w 990308"/>
                    <a:gd name="csY1" fmla="*/ 0 h 1315747"/>
                    <a:gd name="csX2" fmla="*/ 939408 w 990308"/>
                    <a:gd name="csY2" fmla="*/ 168241 h 1315747"/>
                    <a:gd name="csX3" fmla="*/ 987033 w 990308"/>
                    <a:gd name="csY3" fmla="*/ 931068 h 1315747"/>
                    <a:gd name="csX4" fmla="*/ 910054 w 990308"/>
                    <a:gd name="csY4" fmla="*/ 928687 h 1315747"/>
                    <a:gd name="csX5" fmla="*/ 910054 w 990308"/>
                    <a:gd name="csY5" fmla="*/ 1074384 h 1315747"/>
                    <a:gd name="csX6" fmla="*/ 795545 w 990308"/>
                    <a:gd name="csY6" fmla="*/ 1305574 h 1315747"/>
                    <a:gd name="csX7" fmla="*/ 450265 w 990308"/>
                    <a:gd name="csY7" fmla="*/ 1264261 h 1315747"/>
                    <a:gd name="csX8" fmla="*/ 233571 w 990308"/>
                    <a:gd name="csY8" fmla="*/ 1307955 h 1315747"/>
                    <a:gd name="csX9" fmla="*/ 0 w 990308"/>
                    <a:gd name="csY9" fmla="*/ 1074384 h 1315747"/>
                    <a:gd name="csX10" fmla="*/ 57357 w 990308"/>
                    <a:gd name="csY10" fmla="*/ 662764 h 1315747"/>
                    <a:gd name="csX11" fmla="*/ 87123 w 990308"/>
                    <a:gd name="csY11" fmla="*/ 168241 h 1315747"/>
                    <a:gd name="csX12" fmla="*/ 255364 w 990308"/>
                    <a:gd name="csY12" fmla="*/ 0 h 1315747"/>
                    <a:gd name="csX0" fmla="*/ 255364 w 990308"/>
                    <a:gd name="csY0" fmla="*/ 0 h 1315747"/>
                    <a:gd name="csX1" fmla="*/ 771167 w 990308"/>
                    <a:gd name="csY1" fmla="*/ 0 h 1315747"/>
                    <a:gd name="csX2" fmla="*/ 939408 w 990308"/>
                    <a:gd name="csY2" fmla="*/ 168241 h 1315747"/>
                    <a:gd name="csX3" fmla="*/ 987033 w 990308"/>
                    <a:gd name="csY3" fmla="*/ 931068 h 1315747"/>
                    <a:gd name="csX4" fmla="*/ 910054 w 990308"/>
                    <a:gd name="csY4" fmla="*/ 928687 h 1315747"/>
                    <a:gd name="csX5" fmla="*/ 910054 w 990308"/>
                    <a:gd name="csY5" fmla="*/ 1074384 h 1315747"/>
                    <a:gd name="csX6" fmla="*/ 795545 w 990308"/>
                    <a:gd name="csY6" fmla="*/ 1305574 h 1315747"/>
                    <a:gd name="csX7" fmla="*/ 450265 w 990308"/>
                    <a:gd name="csY7" fmla="*/ 1264261 h 1315747"/>
                    <a:gd name="csX8" fmla="*/ 233571 w 990308"/>
                    <a:gd name="csY8" fmla="*/ 1307955 h 1315747"/>
                    <a:gd name="csX9" fmla="*/ 0 w 990308"/>
                    <a:gd name="csY9" fmla="*/ 1074384 h 1315747"/>
                    <a:gd name="csX10" fmla="*/ 57357 w 990308"/>
                    <a:gd name="csY10" fmla="*/ 662764 h 1315747"/>
                    <a:gd name="csX11" fmla="*/ 87123 w 990308"/>
                    <a:gd name="csY11" fmla="*/ 168241 h 1315747"/>
                    <a:gd name="csX12" fmla="*/ 255364 w 990308"/>
                    <a:gd name="csY12" fmla="*/ 0 h 1315747"/>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486 w 990430"/>
                    <a:gd name="csY0" fmla="*/ 0 h 1305743"/>
                    <a:gd name="csX1" fmla="*/ 771289 w 990430"/>
                    <a:gd name="csY1" fmla="*/ 0 h 1305743"/>
                    <a:gd name="csX2" fmla="*/ 939530 w 990430"/>
                    <a:gd name="csY2" fmla="*/ 168241 h 1305743"/>
                    <a:gd name="csX3" fmla="*/ 987155 w 990430"/>
                    <a:gd name="csY3" fmla="*/ 931068 h 1305743"/>
                    <a:gd name="csX4" fmla="*/ 910176 w 990430"/>
                    <a:gd name="csY4" fmla="*/ 928687 h 1305743"/>
                    <a:gd name="csX5" fmla="*/ 910176 w 990430"/>
                    <a:gd name="csY5" fmla="*/ 1074384 h 1305743"/>
                    <a:gd name="csX6" fmla="*/ 795667 w 990430"/>
                    <a:gd name="csY6" fmla="*/ 1305574 h 1305743"/>
                    <a:gd name="csX7" fmla="*/ 450387 w 990430"/>
                    <a:gd name="csY7" fmla="*/ 1264261 h 1305743"/>
                    <a:gd name="csX8" fmla="*/ 62243 w 990430"/>
                    <a:gd name="csY8" fmla="*/ 1276998 h 1305743"/>
                    <a:gd name="csX9" fmla="*/ 122 w 990430"/>
                    <a:gd name="csY9" fmla="*/ 1074384 h 1305743"/>
                    <a:gd name="csX10" fmla="*/ 57479 w 990430"/>
                    <a:gd name="csY10" fmla="*/ 662764 h 1305743"/>
                    <a:gd name="csX11" fmla="*/ 87245 w 990430"/>
                    <a:gd name="csY11" fmla="*/ 168241 h 1305743"/>
                    <a:gd name="csX12" fmla="*/ 255486 w 990430"/>
                    <a:gd name="csY12" fmla="*/ 0 h 1305743"/>
                    <a:gd name="csX0" fmla="*/ 257524 w 992468"/>
                    <a:gd name="csY0" fmla="*/ 0 h 1305743"/>
                    <a:gd name="csX1" fmla="*/ 773327 w 992468"/>
                    <a:gd name="csY1" fmla="*/ 0 h 1305743"/>
                    <a:gd name="csX2" fmla="*/ 941568 w 992468"/>
                    <a:gd name="csY2" fmla="*/ 168241 h 1305743"/>
                    <a:gd name="csX3" fmla="*/ 989193 w 992468"/>
                    <a:gd name="csY3" fmla="*/ 931068 h 1305743"/>
                    <a:gd name="csX4" fmla="*/ 912214 w 992468"/>
                    <a:gd name="csY4" fmla="*/ 928687 h 1305743"/>
                    <a:gd name="csX5" fmla="*/ 912214 w 992468"/>
                    <a:gd name="csY5" fmla="*/ 1074384 h 1305743"/>
                    <a:gd name="csX6" fmla="*/ 797705 w 992468"/>
                    <a:gd name="csY6" fmla="*/ 1305574 h 1305743"/>
                    <a:gd name="csX7" fmla="*/ 452425 w 992468"/>
                    <a:gd name="csY7" fmla="*/ 1264261 h 1305743"/>
                    <a:gd name="csX8" fmla="*/ 64281 w 992468"/>
                    <a:gd name="csY8" fmla="*/ 1276998 h 1305743"/>
                    <a:gd name="csX9" fmla="*/ 2160 w 992468"/>
                    <a:gd name="csY9" fmla="*/ 1074384 h 1305743"/>
                    <a:gd name="csX10" fmla="*/ 59517 w 992468"/>
                    <a:gd name="csY10" fmla="*/ 662764 h 1305743"/>
                    <a:gd name="csX11" fmla="*/ 89283 w 992468"/>
                    <a:gd name="csY11" fmla="*/ 168241 h 1305743"/>
                    <a:gd name="csX12" fmla="*/ 257524 w 992468"/>
                    <a:gd name="csY12" fmla="*/ 0 h 1305743"/>
                    <a:gd name="csX0" fmla="*/ 224657 w 959601"/>
                    <a:gd name="csY0" fmla="*/ 0 h 1317556"/>
                    <a:gd name="csX1" fmla="*/ 740460 w 959601"/>
                    <a:gd name="csY1" fmla="*/ 0 h 1317556"/>
                    <a:gd name="csX2" fmla="*/ 908701 w 959601"/>
                    <a:gd name="csY2" fmla="*/ 168241 h 1317556"/>
                    <a:gd name="csX3" fmla="*/ 956326 w 959601"/>
                    <a:gd name="csY3" fmla="*/ 931068 h 1317556"/>
                    <a:gd name="csX4" fmla="*/ 879347 w 959601"/>
                    <a:gd name="csY4" fmla="*/ 928687 h 1317556"/>
                    <a:gd name="csX5" fmla="*/ 879347 w 959601"/>
                    <a:gd name="csY5" fmla="*/ 1074384 h 1317556"/>
                    <a:gd name="csX6" fmla="*/ 764838 w 959601"/>
                    <a:gd name="csY6" fmla="*/ 1305574 h 1317556"/>
                    <a:gd name="csX7" fmla="*/ 419558 w 959601"/>
                    <a:gd name="csY7" fmla="*/ 1264261 h 1317556"/>
                    <a:gd name="csX8" fmla="*/ 31414 w 959601"/>
                    <a:gd name="csY8" fmla="*/ 1276998 h 1317556"/>
                    <a:gd name="csX9" fmla="*/ 26650 w 959601"/>
                    <a:gd name="csY9" fmla="*/ 662764 h 1317556"/>
                    <a:gd name="csX10" fmla="*/ 56416 w 959601"/>
                    <a:gd name="csY10" fmla="*/ 168241 h 1317556"/>
                    <a:gd name="csX11" fmla="*/ 224657 w 959601"/>
                    <a:gd name="csY11" fmla="*/ 0 h 1317556"/>
                    <a:gd name="csX0" fmla="*/ 237016 w 971960"/>
                    <a:gd name="csY0" fmla="*/ 0 h 1305773"/>
                    <a:gd name="csX1" fmla="*/ 752819 w 971960"/>
                    <a:gd name="csY1" fmla="*/ 0 h 1305773"/>
                    <a:gd name="csX2" fmla="*/ 921060 w 971960"/>
                    <a:gd name="csY2" fmla="*/ 168241 h 1305773"/>
                    <a:gd name="csX3" fmla="*/ 968685 w 971960"/>
                    <a:gd name="csY3" fmla="*/ 931068 h 1305773"/>
                    <a:gd name="csX4" fmla="*/ 891706 w 971960"/>
                    <a:gd name="csY4" fmla="*/ 928687 h 1305773"/>
                    <a:gd name="csX5" fmla="*/ 891706 w 971960"/>
                    <a:gd name="csY5" fmla="*/ 1074384 h 1305773"/>
                    <a:gd name="csX6" fmla="*/ 777197 w 971960"/>
                    <a:gd name="csY6" fmla="*/ 1305574 h 1305773"/>
                    <a:gd name="csX7" fmla="*/ 431917 w 971960"/>
                    <a:gd name="csY7" fmla="*/ 1264261 h 1305773"/>
                    <a:gd name="csX8" fmla="*/ 27104 w 971960"/>
                    <a:gd name="csY8" fmla="*/ 1238898 h 1305773"/>
                    <a:gd name="csX9" fmla="*/ 39009 w 971960"/>
                    <a:gd name="csY9" fmla="*/ 662764 h 1305773"/>
                    <a:gd name="csX10" fmla="*/ 68775 w 971960"/>
                    <a:gd name="csY10" fmla="*/ 168241 h 1305773"/>
                    <a:gd name="csX11" fmla="*/ 237016 w 971960"/>
                    <a:gd name="csY11" fmla="*/ 0 h 1305773"/>
                    <a:gd name="csX0" fmla="*/ 233860 w 968804"/>
                    <a:gd name="csY0" fmla="*/ 0 h 1305773"/>
                    <a:gd name="csX1" fmla="*/ 749663 w 968804"/>
                    <a:gd name="csY1" fmla="*/ 0 h 1305773"/>
                    <a:gd name="csX2" fmla="*/ 917904 w 968804"/>
                    <a:gd name="csY2" fmla="*/ 168241 h 1305773"/>
                    <a:gd name="csX3" fmla="*/ 965529 w 968804"/>
                    <a:gd name="csY3" fmla="*/ 931068 h 1305773"/>
                    <a:gd name="csX4" fmla="*/ 888550 w 968804"/>
                    <a:gd name="csY4" fmla="*/ 928687 h 1305773"/>
                    <a:gd name="csX5" fmla="*/ 888550 w 968804"/>
                    <a:gd name="csY5" fmla="*/ 1074384 h 1305773"/>
                    <a:gd name="csX6" fmla="*/ 774041 w 968804"/>
                    <a:gd name="csY6" fmla="*/ 1305574 h 1305773"/>
                    <a:gd name="csX7" fmla="*/ 428761 w 968804"/>
                    <a:gd name="csY7" fmla="*/ 1264261 h 1305773"/>
                    <a:gd name="csX8" fmla="*/ 23948 w 968804"/>
                    <a:gd name="csY8" fmla="*/ 1238898 h 1305773"/>
                    <a:gd name="csX9" fmla="*/ 35853 w 968804"/>
                    <a:gd name="csY9" fmla="*/ 662764 h 1305773"/>
                    <a:gd name="csX10" fmla="*/ 65619 w 968804"/>
                    <a:gd name="csY10" fmla="*/ 168241 h 1305773"/>
                    <a:gd name="csX11" fmla="*/ 233860 w 968804"/>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7598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9503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9503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28743 w 963687"/>
                    <a:gd name="csY0" fmla="*/ 0 h 1305753"/>
                    <a:gd name="csX1" fmla="*/ 744546 w 963687"/>
                    <a:gd name="csY1" fmla="*/ 0 h 1305753"/>
                    <a:gd name="csX2" fmla="*/ 912787 w 963687"/>
                    <a:gd name="csY2" fmla="*/ 168241 h 1305753"/>
                    <a:gd name="csX3" fmla="*/ 960412 w 963687"/>
                    <a:gd name="csY3" fmla="*/ 931068 h 1305753"/>
                    <a:gd name="csX4" fmla="*/ 883433 w 963687"/>
                    <a:gd name="csY4" fmla="*/ 928687 h 1305753"/>
                    <a:gd name="csX5" fmla="*/ 883433 w 963687"/>
                    <a:gd name="csY5" fmla="*/ 1074384 h 1305753"/>
                    <a:gd name="csX6" fmla="*/ 787974 w 963687"/>
                    <a:gd name="csY6" fmla="*/ 1305574 h 1305753"/>
                    <a:gd name="csX7" fmla="*/ 423644 w 963687"/>
                    <a:gd name="csY7" fmla="*/ 1264261 h 1305753"/>
                    <a:gd name="csX8" fmla="*/ 25975 w 963687"/>
                    <a:gd name="csY8" fmla="*/ 1262710 h 1305753"/>
                    <a:gd name="csX9" fmla="*/ 30736 w 963687"/>
                    <a:gd name="csY9" fmla="*/ 662764 h 1305753"/>
                    <a:gd name="csX10" fmla="*/ 60502 w 963687"/>
                    <a:gd name="csY10" fmla="*/ 168241 h 1305753"/>
                    <a:gd name="csX11" fmla="*/ 228743 w 963687"/>
                    <a:gd name="csY11" fmla="*/ 0 h 1305753"/>
                    <a:gd name="csX0" fmla="*/ 236150 w 971094"/>
                    <a:gd name="csY0" fmla="*/ 0 h 1305753"/>
                    <a:gd name="csX1" fmla="*/ 751953 w 971094"/>
                    <a:gd name="csY1" fmla="*/ 0 h 1305753"/>
                    <a:gd name="csX2" fmla="*/ 920194 w 971094"/>
                    <a:gd name="csY2" fmla="*/ 168241 h 1305753"/>
                    <a:gd name="csX3" fmla="*/ 967819 w 971094"/>
                    <a:gd name="csY3" fmla="*/ 931068 h 1305753"/>
                    <a:gd name="csX4" fmla="*/ 890840 w 971094"/>
                    <a:gd name="csY4" fmla="*/ 928687 h 1305753"/>
                    <a:gd name="csX5" fmla="*/ 890840 w 971094"/>
                    <a:gd name="csY5" fmla="*/ 1074384 h 1305753"/>
                    <a:gd name="csX6" fmla="*/ 795381 w 971094"/>
                    <a:gd name="csY6" fmla="*/ 1305574 h 1305753"/>
                    <a:gd name="csX7" fmla="*/ 431051 w 971094"/>
                    <a:gd name="csY7" fmla="*/ 1264261 h 1305753"/>
                    <a:gd name="csX8" fmla="*/ 33382 w 971094"/>
                    <a:gd name="csY8" fmla="*/ 1262710 h 1305753"/>
                    <a:gd name="csX9" fmla="*/ 38143 w 971094"/>
                    <a:gd name="csY9" fmla="*/ 662764 h 1305753"/>
                    <a:gd name="csX10" fmla="*/ 67909 w 971094"/>
                    <a:gd name="csY10" fmla="*/ 168241 h 1305753"/>
                    <a:gd name="csX11" fmla="*/ 236150 w 971094"/>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Lst>
                  <a:rect l="l" t="t" r="r" b="b"/>
                  <a:pathLst>
                    <a:path w="968331" h="1305753">
                      <a:moveTo>
                        <a:pt x="236150" y="0"/>
                      </a:moveTo>
                      <a:lnTo>
                        <a:pt x="751953" y="0"/>
                      </a:lnTo>
                      <a:cubicBezTo>
                        <a:pt x="844870" y="0"/>
                        <a:pt x="920194" y="75324"/>
                        <a:pt x="920194" y="168241"/>
                      </a:cubicBezTo>
                      <a:cubicBezTo>
                        <a:pt x="936069" y="422517"/>
                        <a:pt x="973108" y="801946"/>
                        <a:pt x="967819" y="931068"/>
                      </a:cubicBezTo>
                      <a:cubicBezTo>
                        <a:pt x="964911" y="969703"/>
                        <a:pt x="914118" y="936625"/>
                        <a:pt x="888458" y="942975"/>
                      </a:cubicBezTo>
                      <a:lnTo>
                        <a:pt x="890840" y="1074384"/>
                      </a:lnTo>
                      <a:cubicBezTo>
                        <a:pt x="890840" y="1203382"/>
                        <a:pt x="933927" y="1302503"/>
                        <a:pt x="795381" y="1305574"/>
                      </a:cubicBezTo>
                      <a:cubicBezTo>
                        <a:pt x="656835" y="1308645"/>
                        <a:pt x="558051" y="1271405"/>
                        <a:pt x="431051" y="1264261"/>
                      </a:cubicBezTo>
                      <a:cubicBezTo>
                        <a:pt x="304051" y="1257117"/>
                        <a:pt x="108393" y="1317715"/>
                        <a:pt x="33382" y="1262710"/>
                      </a:cubicBezTo>
                      <a:cubicBezTo>
                        <a:pt x="-41629" y="1207705"/>
                        <a:pt x="32389" y="845175"/>
                        <a:pt x="38143" y="662764"/>
                      </a:cubicBezTo>
                      <a:cubicBezTo>
                        <a:pt x="43897" y="480353"/>
                        <a:pt x="67909" y="294982"/>
                        <a:pt x="67909" y="168241"/>
                      </a:cubicBezTo>
                      <a:cubicBezTo>
                        <a:pt x="67909" y="75324"/>
                        <a:pt x="143233" y="0"/>
                        <a:pt x="236150" y="0"/>
                      </a:cubicBezTo>
                      <a:close/>
                    </a:path>
                  </a:pathLst>
                </a:custGeom>
                <a:solidFill>
                  <a:schemeClr val="bg1"/>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cxnSp>
              <p:nvCxnSpPr>
                <p:cNvPr id="44" name="直線コネクタ 43">
                  <a:extLst>
                    <a:ext uri="{FF2B5EF4-FFF2-40B4-BE49-F238E27FC236}">
                      <a16:creationId xmlns:a16="http://schemas.microsoft.com/office/drawing/2014/main" id="{5BDCE290-5DEE-C341-B21A-8F5E4E039F73}"/>
                    </a:ext>
                  </a:extLst>
                </p:cNvPr>
                <p:cNvCxnSpPr>
                  <a:cxnSpLocks/>
                  <a:endCxn id="43" idx="4"/>
                </p:cNvCxnSpPr>
                <p:nvPr/>
              </p:nvCxnSpPr>
              <p:spPr>
                <a:xfrm>
                  <a:off x="2819400" y="976313"/>
                  <a:ext cx="63199" cy="787873"/>
                </a:xfrm>
                <a:prstGeom prst="line">
                  <a:avLst/>
                </a:prstGeom>
                <a:solidFill>
                  <a:schemeClr val="bg1"/>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cxnSp>
          </p:grpSp>
          <p:sp>
            <p:nvSpPr>
              <p:cNvPr id="42" name="フリーフォーム: 図形 41">
                <a:extLst>
                  <a:ext uri="{FF2B5EF4-FFF2-40B4-BE49-F238E27FC236}">
                    <a16:creationId xmlns:a16="http://schemas.microsoft.com/office/drawing/2014/main" id="{897D3177-0C1B-0D42-4CA9-F7E9833FADCD}"/>
                  </a:ext>
                </a:extLst>
              </p:cNvPr>
              <p:cNvSpPr/>
              <p:nvPr/>
            </p:nvSpPr>
            <p:spPr>
              <a:xfrm>
                <a:off x="1994141" y="1840297"/>
                <a:ext cx="893515" cy="108342"/>
              </a:xfrm>
              <a:custGeom>
                <a:avLst/>
                <a:gdLst>
                  <a:gd name="csX0" fmla="*/ 401708 w 893515"/>
                  <a:gd name="csY0" fmla="*/ 0 h 108342"/>
                  <a:gd name="csX1" fmla="*/ 810042 w 893515"/>
                  <a:gd name="csY1" fmla="*/ 12581 h 108342"/>
                  <a:gd name="csX2" fmla="*/ 889919 w 893515"/>
                  <a:gd name="csY2" fmla="*/ 19198 h 108342"/>
                  <a:gd name="csX3" fmla="*/ 890433 w 893515"/>
                  <a:gd name="csY3" fmla="*/ 47542 h 108342"/>
                  <a:gd name="csX4" fmla="*/ 893515 w 893515"/>
                  <a:gd name="csY4" fmla="*/ 108342 h 108342"/>
                  <a:gd name="csX5" fmla="*/ 691651 w 893515"/>
                  <a:gd name="csY5" fmla="*/ 99118 h 108342"/>
                  <a:gd name="csX6" fmla="*/ 401707 w 893515"/>
                  <a:gd name="csY6" fmla="*/ 94801 h 108342"/>
                  <a:gd name="csX7" fmla="*/ 111762 w 893515"/>
                  <a:gd name="csY7" fmla="*/ 99118 h 108342"/>
                  <a:gd name="csX8" fmla="*/ 580 w 893515"/>
                  <a:gd name="csY8" fmla="*/ 104198 h 108342"/>
                  <a:gd name="csX9" fmla="*/ 0 w 893515"/>
                  <a:gd name="csY9" fmla="*/ 69966 h 108342"/>
                  <a:gd name="csX10" fmla="*/ 3399 w 893515"/>
                  <a:gd name="csY10" fmla="*/ 12106 h 108342"/>
                  <a:gd name="csX11" fmla="*/ 190289 w 893515"/>
                  <a:gd name="csY11" fmla="*/ 3252 h 108342"/>
                  <a:gd name="csX12" fmla="*/ 401708 w 893515"/>
                  <a:gd name="csY12" fmla="*/ 0 h 108342"/>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Lst>
                <a:rect l="l" t="t" r="r" b="b"/>
                <a:pathLst>
                  <a:path w="893515" h="108342">
                    <a:moveTo>
                      <a:pt x="401708" y="0"/>
                    </a:moveTo>
                    <a:cubicBezTo>
                      <a:pt x="546550" y="0"/>
                      <a:pt x="684537" y="4480"/>
                      <a:pt x="810042" y="12581"/>
                    </a:cubicBezTo>
                    <a:lnTo>
                      <a:pt x="889919" y="19198"/>
                    </a:lnTo>
                    <a:lnTo>
                      <a:pt x="890433" y="47542"/>
                    </a:lnTo>
                    <a:lnTo>
                      <a:pt x="893515" y="108342"/>
                    </a:lnTo>
                    <a:lnTo>
                      <a:pt x="691651" y="99118"/>
                    </a:lnTo>
                    <a:cubicBezTo>
                      <a:pt x="596818" y="96266"/>
                      <a:pt x="499750" y="94801"/>
                      <a:pt x="401707" y="94801"/>
                    </a:cubicBezTo>
                    <a:cubicBezTo>
                      <a:pt x="303663" y="94801"/>
                      <a:pt x="206595" y="96266"/>
                      <a:pt x="111762" y="99118"/>
                    </a:cubicBezTo>
                    <a:lnTo>
                      <a:pt x="580" y="104198"/>
                    </a:lnTo>
                    <a:lnTo>
                      <a:pt x="0" y="69966"/>
                    </a:lnTo>
                    <a:lnTo>
                      <a:pt x="3399" y="12106"/>
                    </a:lnTo>
                    <a:lnTo>
                      <a:pt x="190289" y="3252"/>
                    </a:lnTo>
                    <a:cubicBezTo>
                      <a:pt x="258579" y="1120"/>
                      <a:pt x="329286" y="0"/>
                      <a:pt x="401708" y="0"/>
                    </a:cubicBezTo>
                    <a:close/>
                  </a:path>
                </a:pathLst>
              </a:custGeom>
              <a:solidFill>
                <a:schemeClr val="accent1">
                  <a:lumMod val="75000"/>
                </a:schemeClr>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grpSp>
        <p:grpSp>
          <p:nvGrpSpPr>
            <p:cNvPr id="7" name="グループ化 6">
              <a:extLst>
                <a:ext uri="{FF2B5EF4-FFF2-40B4-BE49-F238E27FC236}">
                  <a16:creationId xmlns:a16="http://schemas.microsoft.com/office/drawing/2014/main" id="{110CFF7F-A53C-EC4C-5DA6-F9C3E0A6180F}"/>
                </a:ext>
              </a:extLst>
            </p:cNvPr>
            <p:cNvGrpSpPr/>
            <p:nvPr/>
          </p:nvGrpSpPr>
          <p:grpSpPr>
            <a:xfrm>
              <a:off x="1891847" y="4917420"/>
              <a:ext cx="641322" cy="864795"/>
              <a:chOff x="1994141" y="821211"/>
              <a:chExt cx="968331" cy="1305753"/>
            </a:xfrm>
          </p:grpSpPr>
          <p:grpSp>
            <p:nvGrpSpPr>
              <p:cNvPr id="10" name="グループ化 9">
                <a:extLst>
                  <a:ext uri="{FF2B5EF4-FFF2-40B4-BE49-F238E27FC236}">
                    <a16:creationId xmlns:a16="http://schemas.microsoft.com/office/drawing/2014/main" id="{98E3305E-5ADE-FDC2-BA94-006EB36A4632}"/>
                  </a:ext>
                </a:extLst>
              </p:cNvPr>
              <p:cNvGrpSpPr/>
              <p:nvPr/>
            </p:nvGrpSpPr>
            <p:grpSpPr>
              <a:xfrm>
                <a:off x="1994141" y="821211"/>
                <a:ext cx="968331" cy="1305753"/>
                <a:chOff x="1994141" y="821211"/>
                <a:chExt cx="968331" cy="1305753"/>
              </a:xfrm>
            </p:grpSpPr>
            <p:sp>
              <p:nvSpPr>
                <p:cNvPr id="12" name="フリーフォーム: 図形 11">
                  <a:extLst>
                    <a:ext uri="{FF2B5EF4-FFF2-40B4-BE49-F238E27FC236}">
                      <a16:creationId xmlns:a16="http://schemas.microsoft.com/office/drawing/2014/main" id="{6A50C5B0-DB81-0706-F40E-226BAB1C1337}"/>
                    </a:ext>
                  </a:extLst>
                </p:cNvPr>
                <p:cNvSpPr/>
                <p:nvPr/>
              </p:nvSpPr>
              <p:spPr>
                <a:xfrm>
                  <a:off x="1994141" y="821211"/>
                  <a:ext cx="968331" cy="1305753"/>
                </a:xfrm>
                <a:custGeom>
                  <a:avLst/>
                  <a:gdLst>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0 w 939408"/>
                    <a:gd name="csY12" fmla="*/ 771451 h 1307955"/>
                    <a:gd name="csX13" fmla="*/ 47553 w 939408"/>
                    <a:gd name="csY13" fmla="*/ 699711 h 1307955"/>
                    <a:gd name="csX14" fmla="*/ 54522 w 939408"/>
                    <a:gd name="csY14" fmla="*/ 698304 h 1307955"/>
                    <a:gd name="csX15" fmla="*/ 57357 w 939408"/>
                    <a:gd name="csY15" fmla="*/ 662764 h 1307955"/>
                    <a:gd name="csX16" fmla="*/ 87123 w 939408"/>
                    <a:gd name="csY16" fmla="*/ 168241 h 1307955"/>
                    <a:gd name="csX17" fmla="*/ 255364 w 939408"/>
                    <a:gd name="csY17"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47553 w 939408"/>
                    <a:gd name="csY12" fmla="*/ 699711 h 1307955"/>
                    <a:gd name="csX13" fmla="*/ 54522 w 939408"/>
                    <a:gd name="csY13" fmla="*/ 698304 h 1307955"/>
                    <a:gd name="csX14" fmla="*/ 57357 w 939408"/>
                    <a:gd name="csY14" fmla="*/ 662764 h 1307955"/>
                    <a:gd name="csX15" fmla="*/ 87123 w 939408"/>
                    <a:gd name="csY15" fmla="*/ 168241 h 1307955"/>
                    <a:gd name="csX16" fmla="*/ 255364 w 939408"/>
                    <a:gd name="csY16"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47553 w 939408"/>
                    <a:gd name="csY12" fmla="*/ 699711 h 1307955"/>
                    <a:gd name="csX13" fmla="*/ 57357 w 939408"/>
                    <a:gd name="csY13" fmla="*/ 662764 h 1307955"/>
                    <a:gd name="csX14" fmla="*/ 87123 w 939408"/>
                    <a:gd name="csY14" fmla="*/ 168241 h 1307955"/>
                    <a:gd name="csX15" fmla="*/ 255364 w 939408"/>
                    <a:gd name="csY15"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448787 w 939408"/>
                    <a:gd name="csY9" fmla="*/ 1165301 h 1307955"/>
                    <a:gd name="csX10" fmla="*/ 233571 w 939408"/>
                    <a:gd name="csY10" fmla="*/ 1307955 h 1307955"/>
                    <a:gd name="csX11" fmla="*/ 0 w 939408"/>
                    <a:gd name="csY11" fmla="*/ 1074384 h 1307955"/>
                    <a:gd name="csX12" fmla="*/ 57357 w 939408"/>
                    <a:gd name="csY12" fmla="*/ 662764 h 1307955"/>
                    <a:gd name="csX13" fmla="*/ 87123 w 939408"/>
                    <a:gd name="csY13" fmla="*/ 168241 h 1307955"/>
                    <a:gd name="csX14" fmla="*/ 255364 w 939408"/>
                    <a:gd name="csY14" fmla="*/ 0 h 1307955"/>
                    <a:gd name="csX0" fmla="*/ 255364 w 939408"/>
                    <a:gd name="csY0" fmla="*/ 0 h 1307955"/>
                    <a:gd name="csX1" fmla="*/ 771167 w 939408"/>
                    <a:gd name="csY1" fmla="*/ 0 h 1307955"/>
                    <a:gd name="csX2" fmla="*/ 939408 w 939408"/>
                    <a:gd name="csY2" fmla="*/ 168241 h 1307955"/>
                    <a:gd name="csX3" fmla="*/ 939408 w 939408"/>
                    <a:gd name="csY3" fmla="*/ 928687 h 1307955"/>
                    <a:gd name="csX4" fmla="*/ 910054 w 939408"/>
                    <a:gd name="csY4" fmla="*/ 928687 h 1307955"/>
                    <a:gd name="csX5" fmla="*/ 910054 w 939408"/>
                    <a:gd name="csY5" fmla="*/ 1074384 h 1307955"/>
                    <a:gd name="csX6" fmla="*/ 676483 w 939408"/>
                    <a:gd name="csY6" fmla="*/ 1307955 h 1307955"/>
                    <a:gd name="csX7" fmla="*/ 461267 w 939408"/>
                    <a:gd name="csY7" fmla="*/ 1165301 h 1307955"/>
                    <a:gd name="csX8" fmla="*/ 455027 w 939408"/>
                    <a:gd name="csY8" fmla="*/ 1145198 h 1307955"/>
                    <a:gd name="csX9" fmla="*/ 233571 w 939408"/>
                    <a:gd name="csY9" fmla="*/ 1307955 h 1307955"/>
                    <a:gd name="csX10" fmla="*/ 0 w 939408"/>
                    <a:gd name="csY10" fmla="*/ 1074384 h 1307955"/>
                    <a:gd name="csX11" fmla="*/ 57357 w 939408"/>
                    <a:gd name="csY11" fmla="*/ 662764 h 1307955"/>
                    <a:gd name="csX12" fmla="*/ 87123 w 939408"/>
                    <a:gd name="csY12" fmla="*/ 168241 h 1307955"/>
                    <a:gd name="csX13" fmla="*/ 255364 w 939408"/>
                    <a:gd name="csY13" fmla="*/ 0 h 1307955"/>
                    <a:gd name="csX0" fmla="*/ 255364 w 939408"/>
                    <a:gd name="csY0" fmla="*/ 0 h 1308527"/>
                    <a:gd name="csX1" fmla="*/ 771167 w 939408"/>
                    <a:gd name="csY1" fmla="*/ 0 h 1308527"/>
                    <a:gd name="csX2" fmla="*/ 939408 w 939408"/>
                    <a:gd name="csY2" fmla="*/ 168241 h 1308527"/>
                    <a:gd name="csX3" fmla="*/ 939408 w 939408"/>
                    <a:gd name="csY3" fmla="*/ 928687 h 1308527"/>
                    <a:gd name="csX4" fmla="*/ 910054 w 939408"/>
                    <a:gd name="csY4" fmla="*/ 928687 h 1308527"/>
                    <a:gd name="csX5" fmla="*/ 910054 w 939408"/>
                    <a:gd name="csY5" fmla="*/ 1074384 h 1308527"/>
                    <a:gd name="csX6" fmla="*/ 676483 w 939408"/>
                    <a:gd name="csY6" fmla="*/ 1307955 h 1308527"/>
                    <a:gd name="csX7" fmla="*/ 455027 w 939408"/>
                    <a:gd name="csY7" fmla="*/ 1145198 h 1308527"/>
                    <a:gd name="csX8" fmla="*/ 233571 w 939408"/>
                    <a:gd name="csY8" fmla="*/ 1307955 h 1308527"/>
                    <a:gd name="csX9" fmla="*/ 0 w 939408"/>
                    <a:gd name="csY9" fmla="*/ 1074384 h 1308527"/>
                    <a:gd name="csX10" fmla="*/ 57357 w 939408"/>
                    <a:gd name="csY10" fmla="*/ 662764 h 1308527"/>
                    <a:gd name="csX11" fmla="*/ 87123 w 939408"/>
                    <a:gd name="csY11" fmla="*/ 168241 h 1308527"/>
                    <a:gd name="csX12" fmla="*/ 255364 w 939408"/>
                    <a:gd name="csY12" fmla="*/ 0 h 1308527"/>
                    <a:gd name="csX0" fmla="*/ 255364 w 939408"/>
                    <a:gd name="csY0" fmla="*/ 0 h 1313916"/>
                    <a:gd name="csX1" fmla="*/ 771167 w 939408"/>
                    <a:gd name="csY1" fmla="*/ 0 h 1313916"/>
                    <a:gd name="csX2" fmla="*/ 939408 w 939408"/>
                    <a:gd name="csY2" fmla="*/ 168241 h 1313916"/>
                    <a:gd name="csX3" fmla="*/ 939408 w 939408"/>
                    <a:gd name="csY3" fmla="*/ 928687 h 1313916"/>
                    <a:gd name="csX4" fmla="*/ 910054 w 939408"/>
                    <a:gd name="csY4" fmla="*/ 928687 h 1313916"/>
                    <a:gd name="csX5" fmla="*/ 910054 w 939408"/>
                    <a:gd name="csY5" fmla="*/ 1074384 h 1313916"/>
                    <a:gd name="csX6" fmla="*/ 676483 w 939408"/>
                    <a:gd name="csY6" fmla="*/ 1307955 h 1313916"/>
                    <a:gd name="csX7" fmla="*/ 440740 w 939408"/>
                    <a:gd name="csY7" fmla="*/ 1238067 h 1313916"/>
                    <a:gd name="csX8" fmla="*/ 233571 w 939408"/>
                    <a:gd name="csY8" fmla="*/ 1307955 h 1313916"/>
                    <a:gd name="csX9" fmla="*/ 0 w 939408"/>
                    <a:gd name="csY9" fmla="*/ 1074384 h 1313916"/>
                    <a:gd name="csX10" fmla="*/ 57357 w 939408"/>
                    <a:gd name="csY10" fmla="*/ 662764 h 1313916"/>
                    <a:gd name="csX11" fmla="*/ 87123 w 939408"/>
                    <a:gd name="csY11" fmla="*/ 168241 h 1313916"/>
                    <a:gd name="csX12" fmla="*/ 255364 w 939408"/>
                    <a:gd name="csY12" fmla="*/ 0 h 1313916"/>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2785"/>
                    <a:gd name="csX1" fmla="*/ 771167 w 939408"/>
                    <a:gd name="csY1" fmla="*/ 0 h 1312785"/>
                    <a:gd name="csX2" fmla="*/ 939408 w 939408"/>
                    <a:gd name="csY2" fmla="*/ 168241 h 1312785"/>
                    <a:gd name="csX3" fmla="*/ 939408 w 939408"/>
                    <a:gd name="csY3" fmla="*/ 928687 h 1312785"/>
                    <a:gd name="csX4" fmla="*/ 910054 w 939408"/>
                    <a:gd name="csY4" fmla="*/ 928687 h 1312785"/>
                    <a:gd name="csX5" fmla="*/ 910054 w 939408"/>
                    <a:gd name="csY5" fmla="*/ 1074384 h 1312785"/>
                    <a:gd name="csX6" fmla="*/ 676483 w 939408"/>
                    <a:gd name="csY6" fmla="*/ 1307955 h 1312785"/>
                    <a:gd name="csX7" fmla="*/ 440740 w 939408"/>
                    <a:gd name="csY7" fmla="*/ 1238067 h 1312785"/>
                    <a:gd name="csX8" fmla="*/ 233571 w 939408"/>
                    <a:gd name="csY8" fmla="*/ 1307955 h 1312785"/>
                    <a:gd name="csX9" fmla="*/ 0 w 939408"/>
                    <a:gd name="csY9" fmla="*/ 1074384 h 1312785"/>
                    <a:gd name="csX10" fmla="*/ 57357 w 939408"/>
                    <a:gd name="csY10" fmla="*/ 662764 h 1312785"/>
                    <a:gd name="csX11" fmla="*/ 87123 w 939408"/>
                    <a:gd name="csY11" fmla="*/ 168241 h 1312785"/>
                    <a:gd name="csX12" fmla="*/ 255364 w 939408"/>
                    <a:gd name="csY12" fmla="*/ 0 h 1312785"/>
                    <a:gd name="csX0" fmla="*/ 255364 w 939408"/>
                    <a:gd name="csY0" fmla="*/ 0 h 1315717"/>
                    <a:gd name="csX1" fmla="*/ 771167 w 939408"/>
                    <a:gd name="csY1" fmla="*/ 0 h 1315717"/>
                    <a:gd name="csX2" fmla="*/ 939408 w 939408"/>
                    <a:gd name="csY2" fmla="*/ 168241 h 1315717"/>
                    <a:gd name="csX3" fmla="*/ 939408 w 939408"/>
                    <a:gd name="csY3" fmla="*/ 928687 h 1315717"/>
                    <a:gd name="csX4" fmla="*/ 910054 w 939408"/>
                    <a:gd name="csY4" fmla="*/ 928687 h 1315717"/>
                    <a:gd name="csX5" fmla="*/ 910054 w 939408"/>
                    <a:gd name="csY5" fmla="*/ 1074384 h 1315717"/>
                    <a:gd name="csX6" fmla="*/ 676483 w 939408"/>
                    <a:gd name="csY6" fmla="*/ 1307955 h 1315717"/>
                    <a:gd name="csX7" fmla="*/ 450265 w 939408"/>
                    <a:gd name="csY7" fmla="*/ 1264261 h 1315717"/>
                    <a:gd name="csX8" fmla="*/ 233571 w 939408"/>
                    <a:gd name="csY8" fmla="*/ 1307955 h 1315717"/>
                    <a:gd name="csX9" fmla="*/ 0 w 939408"/>
                    <a:gd name="csY9" fmla="*/ 1074384 h 1315717"/>
                    <a:gd name="csX10" fmla="*/ 57357 w 939408"/>
                    <a:gd name="csY10" fmla="*/ 662764 h 1315717"/>
                    <a:gd name="csX11" fmla="*/ 87123 w 939408"/>
                    <a:gd name="csY11" fmla="*/ 168241 h 1315717"/>
                    <a:gd name="csX12" fmla="*/ 255364 w 939408"/>
                    <a:gd name="csY12" fmla="*/ 0 h 1315717"/>
                    <a:gd name="csX0" fmla="*/ 255364 w 939408"/>
                    <a:gd name="csY0" fmla="*/ 0 h 1315899"/>
                    <a:gd name="csX1" fmla="*/ 771167 w 939408"/>
                    <a:gd name="csY1" fmla="*/ 0 h 1315899"/>
                    <a:gd name="csX2" fmla="*/ 939408 w 939408"/>
                    <a:gd name="csY2" fmla="*/ 168241 h 1315899"/>
                    <a:gd name="csX3" fmla="*/ 939408 w 939408"/>
                    <a:gd name="csY3" fmla="*/ 928687 h 1315899"/>
                    <a:gd name="csX4" fmla="*/ 910054 w 939408"/>
                    <a:gd name="csY4" fmla="*/ 928687 h 1315899"/>
                    <a:gd name="csX5" fmla="*/ 910054 w 939408"/>
                    <a:gd name="csY5" fmla="*/ 1074384 h 1315899"/>
                    <a:gd name="csX6" fmla="*/ 676483 w 939408"/>
                    <a:gd name="csY6" fmla="*/ 1307955 h 1315899"/>
                    <a:gd name="csX7" fmla="*/ 450265 w 939408"/>
                    <a:gd name="csY7" fmla="*/ 1264261 h 1315899"/>
                    <a:gd name="csX8" fmla="*/ 233571 w 939408"/>
                    <a:gd name="csY8" fmla="*/ 1307955 h 1315899"/>
                    <a:gd name="csX9" fmla="*/ 0 w 939408"/>
                    <a:gd name="csY9" fmla="*/ 1074384 h 1315899"/>
                    <a:gd name="csX10" fmla="*/ 57357 w 939408"/>
                    <a:gd name="csY10" fmla="*/ 662764 h 1315899"/>
                    <a:gd name="csX11" fmla="*/ 87123 w 939408"/>
                    <a:gd name="csY11" fmla="*/ 168241 h 1315899"/>
                    <a:gd name="csX12" fmla="*/ 255364 w 939408"/>
                    <a:gd name="csY12" fmla="*/ 0 h 1315899"/>
                    <a:gd name="csX0" fmla="*/ 255364 w 987033"/>
                    <a:gd name="csY0" fmla="*/ 0 h 1315899"/>
                    <a:gd name="csX1" fmla="*/ 771167 w 987033"/>
                    <a:gd name="csY1" fmla="*/ 0 h 1315899"/>
                    <a:gd name="csX2" fmla="*/ 939408 w 987033"/>
                    <a:gd name="csY2" fmla="*/ 168241 h 1315899"/>
                    <a:gd name="csX3" fmla="*/ 987033 w 987033"/>
                    <a:gd name="csY3" fmla="*/ 938212 h 1315899"/>
                    <a:gd name="csX4" fmla="*/ 910054 w 987033"/>
                    <a:gd name="csY4" fmla="*/ 928687 h 1315899"/>
                    <a:gd name="csX5" fmla="*/ 910054 w 987033"/>
                    <a:gd name="csY5" fmla="*/ 1074384 h 1315899"/>
                    <a:gd name="csX6" fmla="*/ 676483 w 987033"/>
                    <a:gd name="csY6" fmla="*/ 1307955 h 1315899"/>
                    <a:gd name="csX7" fmla="*/ 450265 w 987033"/>
                    <a:gd name="csY7" fmla="*/ 1264261 h 1315899"/>
                    <a:gd name="csX8" fmla="*/ 233571 w 987033"/>
                    <a:gd name="csY8" fmla="*/ 1307955 h 1315899"/>
                    <a:gd name="csX9" fmla="*/ 0 w 987033"/>
                    <a:gd name="csY9" fmla="*/ 1074384 h 1315899"/>
                    <a:gd name="csX10" fmla="*/ 57357 w 987033"/>
                    <a:gd name="csY10" fmla="*/ 662764 h 1315899"/>
                    <a:gd name="csX11" fmla="*/ 87123 w 987033"/>
                    <a:gd name="csY11" fmla="*/ 168241 h 1315899"/>
                    <a:gd name="csX12" fmla="*/ 255364 w 987033"/>
                    <a:gd name="csY12" fmla="*/ 0 h 1315899"/>
                    <a:gd name="csX0" fmla="*/ 255364 w 987033"/>
                    <a:gd name="csY0" fmla="*/ 0 h 1315899"/>
                    <a:gd name="csX1" fmla="*/ 771167 w 987033"/>
                    <a:gd name="csY1" fmla="*/ 0 h 1315899"/>
                    <a:gd name="csX2" fmla="*/ 939408 w 987033"/>
                    <a:gd name="csY2" fmla="*/ 168241 h 1315899"/>
                    <a:gd name="csX3" fmla="*/ 987033 w 987033"/>
                    <a:gd name="csY3" fmla="*/ 931068 h 1315899"/>
                    <a:gd name="csX4" fmla="*/ 910054 w 987033"/>
                    <a:gd name="csY4" fmla="*/ 928687 h 1315899"/>
                    <a:gd name="csX5" fmla="*/ 910054 w 987033"/>
                    <a:gd name="csY5" fmla="*/ 1074384 h 1315899"/>
                    <a:gd name="csX6" fmla="*/ 676483 w 987033"/>
                    <a:gd name="csY6" fmla="*/ 1307955 h 1315899"/>
                    <a:gd name="csX7" fmla="*/ 450265 w 987033"/>
                    <a:gd name="csY7" fmla="*/ 1264261 h 1315899"/>
                    <a:gd name="csX8" fmla="*/ 233571 w 987033"/>
                    <a:gd name="csY8" fmla="*/ 1307955 h 1315899"/>
                    <a:gd name="csX9" fmla="*/ 0 w 987033"/>
                    <a:gd name="csY9" fmla="*/ 1074384 h 1315899"/>
                    <a:gd name="csX10" fmla="*/ 57357 w 987033"/>
                    <a:gd name="csY10" fmla="*/ 662764 h 1315899"/>
                    <a:gd name="csX11" fmla="*/ 87123 w 987033"/>
                    <a:gd name="csY11" fmla="*/ 168241 h 1315899"/>
                    <a:gd name="csX12" fmla="*/ 255364 w 987033"/>
                    <a:gd name="csY12" fmla="*/ 0 h 1315899"/>
                    <a:gd name="csX0" fmla="*/ 255364 w 990308"/>
                    <a:gd name="csY0" fmla="*/ 0 h 1315899"/>
                    <a:gd name="csX1" fmla="*/ 771167 w 990308"/>
                    <a:gd name="csY1" fmla="*/ 0 h 1315899"/>
                    <a:gd name="csX2" fmla="*/ 939408 w 990308"/>
                    <a:gd name="csY2" fmla="*/ 168241 h 1315899"/>
                    <a:gd name="csX3" fmla="*/ 987033 w 990308"/>
                    <a:gd name="csY3" fmla="*/ 931068 h 1315899"/>
                    <a:gd name="csX4" fmla="*/ 910054 w 990308"/>
                    <a:gd name="csY4" fmla="*/ 928687 h 1315899"/>
                    <a:gd name="csX5" fmla="*/ 910054 w 990308"/>
                    <a:gd name="csY5" fmla="*/ 1074384 h 1315899"/>
                    <a:gd name="csX6" fmla="*/ 676483 w 990308"/>
                    <a:gd name="csY6" fmla="*/ 1307955 h 1315899"/>
                    <a:gd name="csX7" fmla="*/ 450265 w 990308"/>
                    <a:gd name="csY7" fmla="*/ 1264261 h 1315899"/>
                    <a:gd name="csX8" fmla="*/ 233571 w 990308"/>
                    <a:gd name="csY8" fmla="*/ 1307955 h 1315899"/>
                    <a:gd name="csX9" fmla="*/ 0 w 990308"/>
                    <a:gd name="csY9" fmla="*/ 1074384 h 1315899"/>
                    <a:gd name="csX10" fmla="*/ 57357 w 990308"/>
                    <a:gd name="csY10" fmla="*/ 662764 h 1315899"/>
                    <a:gd name="csX11" fmla="*/ 87123 w 990308"/>
                    <a:gd name="csY11" fmla="*/ 168241 h 1315899"/>
                    <a:gd name="csX12" fmla="*/ 255364 w 990308"/>
                    <a:gd name="csY12" fmla="*/ 0 h 1315899"/>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17"/>
                    <a:gd name="csX1" fmla="*/ 771167 w 990308"/>
                    <a:gd name="csY1" fmla="*/ 0 h 1315717"/>
                    <a:gd name="csX2" fmla="*/ 939408 w 990308"/>
                    <a:gd name="csY2" fmla="*/ 168241 h 1315717"/>
                    <a:gd name="csX3" fmla="*/ 987033 w 990308"/>
                    <a:gd name="csY3" fmla="*/ 931068 h 1315717"/>
                    <a:gd name="csX4" fmla="*/ 910054 w 990308"/>
                    <a:gd name="csY4" fmla="*/ 928687 h 1315717"/>
                    <a:gd name="csX5" fmla="*/ 910054 w 990308"/>
                    <a:gd name="csY5" fmla="*/ 1074384 h 1315717"/>
                    <a:gd name="csX6" fmla="*/ 766970 w 990308"/>
                    <a:gd name="csY6" fmla="*/ 1307955 h 1315717"/>
                    <a:gd name="csX7" fmla="*/ 450265 w 990308"/>
                    <a:gd name="csY7" fmla="*/ 1264261 h 1315717"/>
                    <a:gd name="csX8" fmla="*/ 233571 w 990308"/>
                    <a:gd name="csY8" fmla="*/ 1307955 h 1315717"/>
                    <a:gd name="csX9" fmla="*/ 0 w 990308"/>
                    <a:gd name="csY9" fmla="*/ 1074384 h 1315717"/>
                    <a:gd name="csX10" fmla="*/ 57357 w 990308"/>
                    <a:gd name="csY10" fmla="*/ 662764 h 1315717"/>
                    <a:gd name="csX11" fmla="*/ 87123 w 990308"/>
                    <a:gd name="csY11" fmla="*/ 168241 h 1315717"/>
                    <a:gd name="csX12" fmla="*/ 255364 w 990308"/>
                    <a:gd name="csY12" fmla="*/ 0 h 1315717"/>
                    <a:gd name="csX0" fmla="*/ 255364 w 990308"/>
                    <a:gd name="csY0" fmla="*/ 0 h 1315747"/>
                    <a:gd name="csX1" fmla="*/ 771167 w 990308"/>
                    <a:gd name="csY1" fmla="*/ 0 h 1315747"/>
                    <a:gd name="csX2" fmla="*/ 939408 w 990308"/>
                    <a:gd name="csY2" fmla="*/ 168241 h 1315747"/>
                    <a:gd name="csX3" fmla="*/ 987033 w 990308"/>
                    <a:gd name="csY3" fmla="*/ 931068 h 1315747"/>
                    <a:gd name="csX4" fmla="*/ 910054 w 990308"/>
                    <a:gd name="csY4" fmla="*/ 928687 h 1315747"/>
                    <a:gd name="csX5" fmla="*/ 910054 w 990308"/>
                    <a:gd name="csY5" fmla="*/ 1074384 h 1315747"/>
                    <a:gd name="csX6" fmla="*/ 795545 w 990308"/>
                    <a:gd name="csY6" fmla="*/ 1305574 h 1315747"/>
                    <a:gd name="csX7" fmla="*/ 450265 w 990308"/>
                    <a:gd name="csY7" fmla="*/ 1264261 h 1315747"/>
                    <a:gd name="csX8" fmla="*/ 233571 w 990308"/>
                    <a:gd name="csY8" fmla="*/ 1307955 h 1315747"/>
                    <a:gd name="csX9" fmla="*/ 0 w 990308"/>
                    <a:gd name="csY9" fmla="*/ 1074384 h 1315747"/>
                    <a:gd name="csX10" fmla="*/ 57357 w 990308"/>
                    <a:gd name="csY10" fmla="*/ 662764 h 1315747"/>
                    <a:gd name="csX11" fmla="*/ 87123 w 990308"/>
                    <a:gd name="csY11" fmla="*/ 168241 h 1315747"/>
                    <a:gd name="csX12" fmla="*/ 255364 w 990308"/>
                    <a:gd name="csY12" fmla="*/ 0 h 1315747"/>
                    <a:gd name="csX0" fmla="*/ 255364 w 990308"/>
                    <a:gd name="csY0" fmla="*/ 0 h 1315747"/>
                    <a:gd name="csX1" fmla="*/ 771167 w 990308"/>
                    <a:gd name="csY1" fmla="*/ 0 h 1315747"/>
                    <a:gd name="csX2" fmla="*/ 939408 w 990308"/>
                    <a:gd name="csY2" fmla="*/ 168241 h 1315747"/>
                    <a:gd name="csX3" fmla="*/ 987033 w 990308"/>
                    <a:gd name="csY3" fmla="*/ 931068 h 1315747"/>
                    <a:gd name="csX4" fmla="*/ 910054 w 990308"/>
                    <a:gd name="csY4" fmla="*/ 928687 h 1315747"/>
                    <a:gd name="csX5" fmla="*/ 910054 w 990308"/>
                    <a:gd name="csY5" fmla="*/ 1074384 h 1315747"/>
                    <a:gd name="csX6" fmla="*/ 795545 w 990308"/>
                    <a:gd name="csY6" fmla="*/ 1305574 h 1315747"/>
                    <a:gd name="csX7" fmla="*/ 450265 w 990308"/>
                    <a:gd name="csY7" fmla="*/ 1264261 h 1315747"/>
                    <a:gd name="csX8" fmla="*/ 233571 w 990308"/>
                    <a:gd name="csY8" fmla="*/ 1307955 h 1315747"/>
                    <a:gd name="csX9" fmla="*/ 0 w 990308"/>
                    <a:gd name="csY9" fmla="*/ 1074384 h 1315747"/>
                    <a:gd name="csX10" fmla="*/ 57357 w 990308"/>
                    <a:gd name="csY10" fmla="*/ 662764 h 1315747"/>
                    <a:gd name="csX11" fmla="*/ 87123 w 990308"/>
                    <a:gd name="csY11" fmla="*/ 168241 h 1315747"/>
                    <a:gd name="csX12" fmla="*/ 255364 w 990308"/>
                    <a:gd name="csY12" fmla="*/ 0 h 1315747"/>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364 w 990308"/>
                    <a:gd name="csY0" fmla="*/ 0 h 1305735"/>
                    <a:gd name="csX1" fmla="*/ 771167 w 990308"/>
                    <a:gd name="csY1" fmla="*/ 0 h 1305735"/>
                    <a:gd name="csX2" fmla="*/ 939408 w 990308"/>
                    <a:gd name="csY2" fmla="*/ 168241 h 1305735"/>
                    <a:gd name="csX3" fmla="*/ 987033 w 990308"/>
                    <a:gd name="csY3" fmla="*/ 931068 h 1305735"/>
                    <a:gd name="csX4" fmla="*/ 910054 w 990308"/>
                    <a:gd name="csY4" fmla="*/ 928687 h 1305735"/>
                    <a:gd name="csX5" fmla="*/ 910054 w 990308"/>
                    <a:gd name="csY5" fmla="*/ 1074384 h 1305735"/>
                    <a:gd name="csX6" fmla="*/ 795545 w 990308"/>
                    <a:gd name="csY6" fmla="*/ 1305574 h 1305735"/>
                    <a:gd name="csX7" fmla="*/ 450265 w 990308"/>
                    <a:gd name="csY7" fmla="*/ 1264261 h 1305735"/>
                    <a:gd name="csX8" fmla="*/ 109746 w 990308"/>
                    <a:gd name="csY8" fmla="*/ 1288905 h 1305735"/>
                    <a:gd name="csX9" fmla="*/ 0 w 990308"/>
                    <a:gd name="csY9" fmla="*/ 1074384 h 1305735"/>
                    <a:gd name="csX10" fmla="*/ 57357 w 990308"/>
                    <a:gd name="csY10" fmla="*/ 662764 h 1305735"/>
                    <a:gd name="csX11" fmla="*/ 87123 w 990308"/>
                    <a:gd name="csY11" fmla="*/ 168241 h 1305735"/>
                    <a:gd name="csX12" fmla="*/ 255364 w 990308"/>
                    <a:gd name="csY12" fmla="*/ 0 h 1305735"/>
                    <a:gd name="csX0" fmla="*/ 255486 w 990430"/>
                    <a:gd name="csY0" fmla="*/ 0 h 1305743"/>
                    <a:gd name="csX1" fmla="*/ 771289 w 990430"/>
                    <a:gd name="csY1" fmla="*/ 0 h 1305743"/>
                    <a:gd name="csX2" fmla="*/ 939530 w 990430"/>
                    <a:gd name="csY2" fmla="*/ 168241 h 1305743"/>
                    <a:gd name="csX3" fmla="*/ 987155 w 990430"/>
                    <a:gd name="csY3" fmla="*/ 931068 h 1305743"/>
                    <a:gd name="csX4" fmla="*/ 910176 w 990430"/>
                    <a:gd name="csY4" fmla="*/ 928687 h 1305743"/>
                    <a:gd name="csX5" fmla="*/ 910176 w 990430"/>
                    <a:gd name="csY5" fmla="*/ 1074384 h 1305743"/>
                    <a:gd name="csX6" fmla="*/ 795667 w 990430"/>
                    <a:gd name="csY6" fmla="*/ 1305574 h 1305743"/>
                    <a:gd name="csX7" fmla="*/ 450387 w 990430"/>
                    <a:gd name="csY7" fmla="*/ 1264261 h 1305743"/>
                    <a:gd name="csX8" fmla="*/ 62243 w 990430"/>
                    <a:gd name="csY8" fmla="*/ 1276998 h 1305743"/>
                    <a:gd name="csX9" fmla="*/ 122 w 990430"/>
                    <a:gd name="csY9" fmla="*/ 1074384 h 1305743"/>
                    <a:gd name="csX10" fmla="*/ 57479 w 990430"/>
                    <a:gd name="csY10" fmla="*/ 662764 h 1305743"/>
                    <a:gd name="csX11" fmla="*/ 87245 w 990430"/>
                    <a:gd name="csY11" fmla="*/ 168241 h 1305743"/>
                    <a:gd name="csX12" fmla="*/ 255486 w 990430"/>
                    <a:gd name="csY12" fmla="*/ 0 h 1305743"/>
                    <a:gd name="csX0" fmla="*/ 257524 w 992468"/>
                    <a:gd name="csY0" fmla="*/ 0 h 1305743"/>
                    <a:gd name="csX1" fmla="*/ 773327 w 992468"/>
                    <a:gd name="csY1" fmla="*/ 0 h 1305743"/>
                    <a:gd name="csX2" fmla="*/ 941568 w 992468"/>
                    <a:gd name="csY2" fmla="*/ 168241 h 1305743"/>
                    <a:gd name="csX3" fmla="*/ 989193 w 992468"/>
                    <a:gd name="csY3" fmla="*/ 931068 h 1305743"/>
                    <a:gd name="csX4" fmla="*/ 912214 w 992468"/>
                    <a:gd name="csY4" fmla="*/ 928687 h 1305743"/>
                    <a:gd name="csX5" fmla="*/ 912214 w 992468"/>
                    <a:gd name="csY5" fmla="*/ 1074384 h 1305743"/>
                    <a:gd name="csX6" fmla="*/ 797705 w 992468"/>
                    <a:gd name="csY6" fmla="*/ 1305574 h 1305743"/>
                    <a:gd name="csX7" fmla="*/ 452425 w 992468"/>
                    <a:gd name="csY7" fmla="*/ 1264261 h 1305743"/>
                    <a:gd name="csX8" fmla="*/ 64281 w 992468"/>
                    <a:gd name="csY8" fmla="*/ 1276998 h 1305743"/>
                    <a:gd name="csX9" fmla="*/ 2160 w 992468"/>
                    <a:gd name="csY9" fmla="*/ 1074384 h 1305743"/>
                    <a:gd name="csX10" fmla="*/ 59517 w 992468"/>
                    <a:gd name="csY10" fmla="*/ 662764 h 1305743"/>
                    <a:gd name="csX11" fmla="*/ 89283 w 992468"/>
                    <a:gd name="csY11" fmla="*/ 168241 h 1305743"/>
                    <a:gd name="csX12" fmla="*/ 257524 w 992468"/>
                    <a:gd name="csY12" fmla="*/ 0 h 1305743"/>
                    <a:gd name="csX0" fmla="*/ 224657 w 959601"/>
                    <a:gd name="csY0" fmla="*/ 0 h 1317556"/>
                    <a:gd name="csX1" fmla="*/ 740460 w 959601"/>
                    <a:gd name="csY1" fmla="*/ 0 h 1317556"/>
                    <a:gd name="csX2" fmla="*/ 908701 w 959601"/>
                    <a:gd name="csY2" fmla="*/ 168241 h 1317556"/>
                    <a:gd name="csX3" fmla="*/ 956326 w 959601"/>
                    <a:gd name="csY3" fmla="*/ 931068 h 1317556"/>
                    <a:gd name="csX4" fmla="*/ 879347 w 959601"/>
                    <a:gd name="csY4" fmla="*/ 928687 h 1317556"/>
                    <a:gd name="csX5" fmla="*/ 879347 w 959601"/>
                    <a:gd name="csY5" fmla="*/ 1074384 h 1317556"/>
                    <a:gd name="csX6" fmla="*/ 764838 w 959601"/>
                    <a:gd name="csY6" fmla="*/ 1305574 h 1317556"/>
                    <a:gd name="csX7" fmla="*/ 419558 w 959601"/>
                    <a:gd name="csY7" fmla="*/ 1264261 h 1317556"/>
                    <a:gd name="csX8" fmla="*/ 31414 w 959601"/>
                    <a:gd name="csY8" fmla="*/ 1276998 h 1317556"/>
                    <a:gd name="csX9" fmla="*/ 26650 w 959601"/>
                    <a:gd name="csY9" fmla="*/ 662764 h 1317556"/>
                    <a:gd name="csX10" fmla="*/ 56416 w 959601"/>
                    <a:gd name="csY10" fmla="*/ 168241 h 1317556"/>
                    <a:gd name="csX11" fmla="*/ 224657 w 959601"/>
                    <a:gd name="csY11" fmla="*/ 0 h 1317556"/>
                    <a:gd name="csX0" fmla="*/ 237016 w 971960"/>
                    <a:gd name="csY0" fmla="*/ 0 h 1305773"/>
                    <a:gd name="csX1" fmla="*/ 752819 w 971960"/>
                    <a:gd name="csY1" fmla="*/ 0 h 1305773"/>
                    <a:gd name="csX2" fmla="*/ 921060 w 971960"/>
                    <a:gd name="csY2" fmla="*/ 168241 h 1305773"/>
                    <a:gd name="csX3" fmla="*/ 968685 w 971960"/>
                    <a:gd name="csY3" fmla="*/ 931068 h 1305773"/>
                    <a:gd name="csX4" fmla="*/ 891706 w 971960"/>
                    <a:gd name="csY4" fmla="*/ 928687 h 1305773"/>
                    <a:gd name="csX5" fmla="*/ 891706 w 971960"/>
                    <a:gd name="csY5" fmla="*/ 1074384 h 1305773"/>
                    <a:gd name="csX6" fmla="*/ 777197 w 971960"/>
                    <a:gd name="csY6" fmla="*/ 1305574 h 1305773"/>
                    <a:gd name="csX7" fmla="*/ 431917 w 971960"/>
                    <a:gd name="csY7" fmla="*/ 1264261 h 1305773"/>
                    <a:gd name="csX8" fmla="*/ 27104 w 971960"/>
                    <a:gd name="csY8" fmla="*/ 1238898 h 1305773"/>
                    <a:gd name="csX9" fmla="*/ 39009 w 971960"/>
                    <a:gd name="csY9" fmla="*/ 662764 h 1305773"/>
                    <a:gd name="csX10" fmla="*/ 68775 w 971960"/>
                    <a:gd name="csY10" fmla="*/ 168241 h 1305773"/>
                    <a:gd name="csX11" fmla="*/ 237016 w 971960"/>
                    <a:gd name="csY11" fmla="*/ 0 h 1305773"/>
                    <a:gd name="csX0" fmla="*/ 233860 w 968804"/>
                    <a:gd name="csY0" fmla="*/ 0 h 1305773"/>
                    <a:gd name="csX1" fmla="*/ 749663 w 968804"/>
                    <a:gd name="csY1" fmla="*/ 0 h 1305773"/>
                    <a:gd name="csX2" fmla="*/ 917904 w 968804"/>
                    <a:gd name="csY2" fmla="*/ 168241 h 1305773"/>
                    <a:gd name="csX3" fmla="*/ 965529 w 968804"/>
                    <a:gd name="csY3" fmla="*/ 931068 h 1305773"/>
                    <a:gd name="csX4" fmla="*/ 888550 w 968804"/>
                    <a:gd name="csY4" fmla="*/ 928687 h 1305773"/>
                    <a:gd name="csX5" fmla="*/ 888550 w 968804"/>
                    <a:gd name="csY5" fmla="*/ 1074384 h 1305773"/>
                    <a:gd name="csX6" fmla="*/ 774041 w 968804"/>
                    <a:gd name="csY6" fmla="*/ 1305574 h 1305773"/>
                    <a:gd name="csX7" fmla="*/ 428761 w 968804"/>
                    <a:gd name="csY7" fmla="*/ 1264261 h 1305773"/>
                    <a:gd name="csX8" fmla="*/ 23948 w 968804"/>
                    <a:gd name="csY8" fmla="*/ 1238898 h 1305773"/>
                    <a:gd name="csX9" fmla="*/ 35853 w 968804"/>
                    <a:gd name="csY9" fmla="*/ 662764 h 1305773"/>
                    <a:gd name="csX10" fmla="*/ 65619 w 968804"/>
                    <a:gd name="csY10" fmla="*/ 168241 h 1305773"/>
                    <a:gd name="csX11" fmla="*/ 233860 w 968804"/>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7598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9503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35804 w 970748"/>
                    <a:gd name="csY0" fmla="*/ 0 h 1305773"/>
                    <a:gd name="csX1" fmla="*/ 751607 w 970748"/>
                    <a:gd name="csY1" fmla="*/ 0 h 1305773"/>
                    <a:gd name="csX2" fmla="*/ 919848 w 970748"/>
                    <a:gd name="csY2" fmla="*/ 168241 h 1305773"/>
                    <a:gd name="csX3" fmla="*/ 967473 w 970748"/>
                    <a:gd name="csY3" fmla="*/ 931068 h 1305773"/>
                    <a:gd name="csX4" fmla="*/ 890494 w 970748"/>
                    <a:gd name="csY4" fmla="*/ 928687 h 1305773"/>
                    <a:gd name="csX5" fmla="*/ 890494 w 970748"/>
                    <a:gd name="csY5" fmla="*/ 1074384 h 1305773"/>
                    <a:gd name="csX6" fmla="*/ 795035 w 970748"/>
                    <a:gd name="csY6" fmla="*/ 1305574 h 1305773"/>
                    <a:gd name="csX7" fmla="*/ 430705 w 970748"/>
                    <a:gd name="csY7" fmla="*/ 1264261 h 1305773"/>
                    <a:gd name="csX8" fmla="*/ 25892 w 970748"/>
                    <a:gd name="csY8" fmla="*/ 1238898 h 1305773"/>
                    <a:gd name="csX9" fmla="*/ 37797 w 970748"/>
                    <a:gd name="csY9" fmla="*/ 662764 h 1305773"/>
                    <a:gd name="csX10" fmla="*/ 67563 w 970748"/>
                    <a:gd name="csY10" fmla="*/ 168241 h 1305773"/>
                    <a:gd name="csX11" fmla="*/ 235804 w 970748"/>
                    <a:gd name="csY11" fmla="*/ 0 h 1305773"/>
                    <a:gd name="csX0" fmla="*/ 228743 w 963687"/>
                    <a:gd name="csY0" fmla="*/ 0 h 1305753"/>
                    <a:gd name="csX1" fmla="*/ 744546 w 963687"/>
                    <a:gd name="csY1" fmla="*/ 0 h 1305753"/>
                    <a:gd name="csX2" fmla="*/ 912787 w 963687"/>
                    <a:gd name="csY2" fmla="*/ 168241 h 1305753"/>
                    <a:gd name="csX3" fmla="*/ 960412 w 963687"/>
                    <a:gd name="csY3" fmla="*/ 931068 h 1305753"/>
                    <a:gd name="csX4" fmla="*/ 883433 w 963687"/>
                    <a:gd name="csY4" fmla="*/ 928687 h 1305753"/>
                    <a:gd name="csX5" fmla="*/ 883433 w 963687"/>
                    <a:gd name="csY5" fmla="*/ 1074384 h 1305753"/>
                    <a:gd name="csX6" fmla="*/ 787974 w 963687"/>
                    <a:gd name="csY6" fmla="*/ 1305574 h 1305753"/>
                    <a:gd name="csX7" fmla="*/ 423644 w 963687"/>
                    <a:gd name="csY7" fmla="*/ 1264261 h 1305753"/>
                    <a:gd name="csX8" fmla="*/ 25975 w 963687"/>
                    <a:gd name="csY8" fmla="*/ 1262710 h 1305753"/>
                    <a:gd name="csX9" fmla="*/ 30736 w 963687"/>
                    <a:gd name="csY9" fmla="*/ 662764 h 1305753"/>
                    <a:gd name="csX10" fmla="*/ 60502 w 963687"/>
                    <a:gd name="csY10" fmla="*/ 168241 h 1305753"/>
                    <a:gd name="csX11" fmla="*/ 228743 w 963687"/>
                    <a:gd name="csY11" fmla="*/ 0 h 1305753"/>
                    <a:gd name="csX0" fmla="*/ 236150 w 971094"/>
                    <a:gd name="csY0" fmla="*/ 0 h 1305753"/>
                    <a:gd name="csX1" fmla="*/ 751953 w 971094"/>
                    <a:gd name="csY1" fmla="*/ 0 h 1305753"/>
                    <a:gd name="csX2" fmla="*/ 920194 w 971094"/>
                    <a:gd name="csY2" fmla="*/ 168241 h 1305753"/>
                    <a:gd name="csX3" fmla="*/ 967819 w 971094"/>
                    <a:gd name="csY3" fmla="*/ 931068 h 1305753"/>
                    <a:gd name="csX4" fmla="*/ 890840 w 971094"/>
                    <a:gd name="csY4" fmla="*/ 928687 h 1305753"/>
                    <a:gd name="csX5" fmla="*/ 890840 w 971094"/>
                    <a:gd name="csY5" fmla="*/ 1074384 h 1305753"/>
                    <a:gd name="csX6" fmla="*/ 795381 w 971094"/>
                    <a:gd name="csY6" fmla="*/ 1305574 h 1305753"/>
                    <a:gd name="csX7" fmla="*/ 431051 w 971094"/>
                    <a:gd name="csY7" fmla="*/ 1264261 h 1305753"/>
                    <a:gd name="csX8" fmla="*/ 33382 w 971094"/>
                    <a:gd name="csY8" fmla="*/ 1262710 h 1305753"/>
                    <a:gd name="csX9" fmla="*/ 38143 w 971094"/>
                    <a:gd name="csY9" fmla="*/ 662764 h 1305753"/>
                    <a:gd name="csX10" fmla="*/ 67909 w 971094"/>
                    <a:gd name="csY10" fmla="*/ 168241 h 1305753"/>
                    <a:gd name="csX11" fmla="*/ 236150 w 971094"/>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 name="csX0" fmla="*/ 236150 w 968331"/>
                    <a:gd name="csY0" fmla="*/ 0 h 1305753"/>
                    <a:gd name="csX1" fmla="*/ 751953 w 968331"/>
                    <a:gd name="csY1" fmla="*/ 0 h 1305753"/>
                    <a:gd name="csX2" fmla="*/ 920194 w 968331"/>
                    <a:gd name="csY2" fmla="*/ 168241 h 1305753"/>
                    <a:gd name="csX3" fmla="*/ 967819 w 968331"/>
                    <a:gd name="csY3" fmla="*/ 931068 h 1305753"/>
                    <a:gd name="csX4" fmla="*/ 888458 w 968331"/>
                    <a:gd name="csY4" fmla="*/ 942975 h 1305753"/>
                    <a:gd name="csX5" fmla="*/ 890840 w 968331"/>
                    <a:gd name="csY5" fmla="*/ 1074384 h 1305753"/>
                    <a:gd name="csX6" fmla="*/ 795381 w 968331"/>
                    <a:gd name="csY6" fmla="*/ 1305574 h 1305753"/>
                    <a:gd name="csX7" fmla="*/ 431051 w 968331"/>
                    <a:gd name="csY7" fmla="*/ 1264261 h 1305753"/>
                    <a:gd name="csX8" fmla="*/ 33382 w 968331"/>
                    <a:gd name="csY8" fmla="*/ 1262710 h 1305753"/>
                    <a:gd name="csX9" fmla="*/ 38143 w 968331"/>
                    <a:gd name="csY9" fmla="*/ 662764 h 1305753"/>
                    <a:gd name="csX10" fmla="*/ 67909 w 968331"/>
                    <a:gd name="csY10" fmla="*/ 168241 h 1305753"/>
                    <a:gd name="csX11" fmla="*/ 236150 w 968331"/>
                    <a:gd name="csY11" fmla="*/ 0 h 1305753"/>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Lst>
                  <a:rect l="l" t="t" r="r" b="b"/>
                  <a:pathLst>
                    <a:path w="968331" h="1305753">
                      <a:moveTo>
                        <a:pt x="236150" y="0"/>
                      </a:moveTo>
                      <a:lnTo>
                        <a:pt x="751953" y="0"/>
                      </a:lnTo>
                      <a:cubicBezTo>
                        <a:pt x="844870" y="0"/>
                        <a:pt x="920194" y="75324"/>
                        <a:pt x="920194" y="168241"/>
                      </a:cubicBezTo>
                      <a:cubicBezTo>
                        <a:pt x="936069" y="422517"/>
                        <a:pt x="973108" y="801946"/>
                        <a:pt x="967819" y="931068"/>
                      </a:cubicBezTo>
                      <a:cubicBezTo>
                        <a:pt x="964911" y="969703"/>
                        <a:pt x="914118" y="936625"/>
                        <a:pt x="888458" y="942975"/>
                      </a:cubicBezTo>
                      <a:lnTo>
                        <a:pt x="890840" y="1074384"/>
                      </a:lnTo>
                      <a:cubicBezTo>
                        <a:pt x="890840" y="1203382"/>
                        <a:pt x="933927" y="1302503"/>
                        <a:pt x="795381" y="1305574"/>
                      </a:cubicBezTo>
                      <a:cubicBezTo>
                        <a:pt x="656835" y="1308645"/>
                        <a:pt x="558051" y="1271405"/>
                        <a:pt x="431051" y="1264261"/>
                      </a:cubicBezTo>
                      <a:cubicBezTo>
                        <a:pt x="304051" y="1257117"/>
                        <a:pt x="108393" y="1317715"/>
                        <a:pt x="33382" y="1262710"/>
                      </a:cubicBezTo>
                      <a:cubicBezTo>
                        <a:pt x="-41629" y="1207705"/>
                        <a:pt x="32389" y="845175"/>
                        <a:pt x="38143" y="662764"/>
                      </a:cubicBezTo>
                      <a:cubicBezTo>
                        <a:pt x="43897" y="480353"/>
                        <a:pt x="67909" y="294982"/>
                        <a:pt x="67909" y="168241"/>
                      </a:cubicBezTo>
                      <a:cubicBezTo>
                        <a:pt x="67909" y="75324"/>
                        <a:pt x="143233" y="0"/>
                        <a:pt x="236150" y="0"/>
                      </a:cubicBezTo>
                      <a:close/>
                    </a:path>
                  </a:pathLst>
                </a:custGeom>
                <a:solidFill>
                  <a:schemeClr val="bg1"/>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cxnSp>
              <p:nvCxnSpPr>
                <p:cNvPr id="13" name="直線コネクタ 12">
                  <a:extLst>
                    <a:ext uri="{FF2B5EF4-FFF2-40B4-BE49-F238E27FC236}">
                      <a16:creationId xmlns:a16="http://schemas.microsoft.com/office/drawing/2014/main" id="{C16D50B2-5EA3-1C9A-5EEB-FC6E41402B97}"/>
                    </a:ext>
                  </a:extLst>
                </p:cNvPr>
                <p:cNvCxnSpPr>
                  <a:cxnSpLocks/>
                  <a:endCxn id="12" idx="4"/>
                </p:cNvCxnSpPr>
                <p:nvPr/>
              </p:nvCxnSpPr>
              <p:spPr>
                <a:xfrm>
                  <a:off x="2819400" y="976313"/>
                  <a:ext cx="63199" cy="787873"/>
                </a:xfrm>
                <a:prstGeom prst="line">
                  <a:avLst/>
                </a:prstGeom>
                <a:solidFill>
                  <a:schemeClr val="bg1"/>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cxnSp>
          </p:grpSp>
          <p:sp>
            <p:nvSpPr>
              <p:cNvPr id="11" name="フリーフォーム: 図形 10">
                <a:extLst>
                  <a:ext uri="{FF2B5EF4-FFF2-40B4-BE49-F238E27FC236}">
                    <a16:creationId xmlns:a16="http://schemas.microsoft.com/office/drawing/2014/main" id="{A9ED2D80-C56E-D05D-8B26-4C7247B867B7}"/>
                  </a:ext>
                </a:extLst>
              </p:cNvPr>
              <p:cNvSpPr/>
              <p:nvPr/>
            </p:nvSpPr>
            <p:spPr>
              <a:xfrm>
                <a:off x="1994141" y="1840297"/>
                <a:ext cx="893515" cy="108342"/>
              </a:xfrm>
              <a:custGeom>
                <a:avLst/>
                <a:gdLst>
                  <a:gd name="csX0" fmla="*/ 401708 w 893515"/>
                  <a:gd name="csY0" fmla="*/ 0 h 108342"/>
                  <a:gd name="csX1" fmla="*/ 810042 w 893515"/>
                  <a:gd name="csY1" fmla="*/ 12581 h 108342"/>
                  <a:gd name="csX2" fmla="*/ 889919 w 893515"/>
                  <a:gd name="csY2" fmla="*/ 19198 h 108342"/>
                  <a:gd name="csX3" fmla="*/ 890433 w 893515"/>
                  <a:gd name="csY3" fmla="*/ 47542 h 108342"/>
                  <a:gd name="csX4" fmla="*/ 893515 w 893515"/>
                  <a:gd name="csY4" fmla="*/ 108342 h 108342"/>
                  <a:gd name="csX5" fmla="*/ 691651 w 893515"/>
                  <a:gd name="csY5" fmla="*/ 99118 h 108342"/>
                  <a:gd name="csX6" fmla="*/ 401707 w 893515"/>
                  <a:gd name="csY6" fmla="*/ 94801 h 108342"/>
                  <a:gd name="csX7" fmla="*/ 111762 w 893515"/>
                  <a:gd name="csY7" fmla="*/ 99118 h 108342"/>
                  <a:gd name="csX8" fmla="*/ 580 w 893515"/>
                  <a:gd name="csY8" fmla="*/ 104198 h 108342"/>
                  <a:gd name="csX9" fmla="*/ 0 w 893515"/>
                  <a:gd name="csY9" fmla="*/ 69966 h 108342"/>
                  <a:gd name="csX10" fmla="*/ 3399 w 893515"/>
                  <a:gd name="csY10" fmla="*/ 12106 h 108342"/>
                  <a:gd name="csX11" fmla="*/ 190289 w 893515"/>
                  <a:gd name="csY11" fmla="*/ 3252 h 108342"/>
                  <a:gd name="csX12" fmla="*/ 401708 w 893515"/>
                  <a:gd name="csY12" fmla="*/ 0 h 108342"/>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Lst>
                <a:rect l="l" t="t" r="r" b="b"/>
                <a:pathLst>
                  <a:path w="893515" h="108342">
                    <a:moveTo>
                      <a:pt x="401708" y="0"/>
                    </a:moveTo>
                    <a:cubicBezTo>
                      <a:pt x="546550" y="0"/>
                      <a:pt x="684537" y="4480"/>
                      <a:pt x="810042" y="12581"/>
                    </a:cubicBezTo>
                    <a:lnTo>
                      <a:pt x="889919" y="19198"/>
                    </a:lnTo>
                    <a:lnTo>
                      <a:pt x="890433" y="47542"/>
                    </a:lnTo>
                    <a:lnTo>
                      <a:pt x="893515" y="108342"/>
                    </a:lnTo>
                    <a:lnTo>
                      <a:pt x="691651" y="99118"/>
                    </a:lnTo>
                    <a:cubicBezTo>
                      <a:pt x="596818" y="96266"/>
                      <a:pt x="499750" y="94801"/>
                      <a:pt x="401707" y="94801"/>
                    </a:cubicBezTo>
                    <a:cubicBezTo>
                      <a:pt x="303663" y="94801"/>
                      <a:pt x="206595" y="96266"/>
                      <a:pt x="111762" y="99118"/>
                    </a:cubicBezTo>
                    <a:lnTo>
                      <a:pt x="580" y="104198"/>
                    </a:lnTo>
                    <a:lnTo>
                      <a:pt x="0" y="69966"/>
                    </a:lnTo>
                    <a:lnTo>
                      <a:pt x="3399" y="12106"/>
                    </a:lnTo>
                    <a:lnTo>
                      <a:pt x="190289" y="3252"/>
                    </a:lnTo>
                    <a:cubicBezTo>
                      <a:pt x="258579" y="1120"/>
                      <a:pt x="329286" y="0"/>
                      <a:pt x="401708" y="0"/>
                    </a:cubicBezTo>
                    <a:close/>
                  </a:path>
                </a:pathLst>
              </a:custGeom>
              <a:solidFill>
                <a:schemeClr val="accent1">
                  <a:lumMod val="75000"/>
                </a:schemeClr>
              </a:solidFill>
              <a:ln w="38100" cap="rnd">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grpSp>
        <p:sp>
          <p:nvSpPr>
            <p:cNvPr id="8" name="テキスト ボックス 7">
              <a:extLst>
                <a:ext uri="{FF2B5EF4-FFF2-40B4-BE49-F238E27FC236}">
                  <a16:creationId xmlns:a16="http://schemas.microsoft.com/office/drawing/2014/main" id="{C4BAD304-8960-4026-0618-66A9DE56F7EE}"/>
                </a:ext>
              </a:extLst>
            </p:cNvPr>
            <p:cNvSpPr txBox="1"/>
            <p:nvPr/>
          </p:nvSpPr>
          <p:spPr>
            <a:xfrm rot="2700000">
              <a:off x="1847604" y="4305109"/>
              <a:ext cx="262782" cy="430776"/>
            </a:xfrm>
            <a:prstGeom prst="rect">
              <a:avLst/>
            </a:prstGeom>
            <a:noFill/>
          </p:spPr>
          <p:txBody>
            <a:bodyPr wrap="none" rtlCol="0">
              <a:prstTxWarp prst="textPlain">
                <a:avLst/>
              </a:prstTxWarp>
              <a:spAutoFit/>
            </a:bodyPr>
            <a:lstStyle/>
            <a:p>
              <a:r>
                <a:rPr kumimoji="1" lang="en-US" altLang="ja-JP" dirty="0">
                  <a:latin typeface="メイリオ" panose="020B0604030504040204" pitchFamily="50" charset="-128"/>
                  <a:ea typeface="メイリオ" panose="020B0604030504040204" pitchFamily="50" charset="-128"/>
                </a:rPr>
                <a:t>?</a:t>
              </a:r>
              <a:endParaRPr kumimoji="1" lang="ja-JP" altLang="en-US" dirty="0">
                <a:latin typeface="メイリオ" panose="020B0604030504040204" pitchFamily="50" charset="-128"/>
                <a:ea typeface="メイリオ" panose="020B0604030504040204" pitchFamily="50" charset="-128"/>
              </a:endParaRPr>
            </a:p>
          </p:txBody>
        </p:sp>
        <p:sp>
          <p:nvSpPr>
            <p:cNvPr id="9" name="テキスト ボックス 8">
              <a:extLst>
                <a:ext uri="{FF2B5EF4-FFF2-40B4-BE49-F238E27FC236}">
                  <a16:creationId xmlns:a16="http://schemas.microsoft.com/office/drawing/2014/main" id="{FA566784-EFD5-55C7-828B-D695CFA95F32}"/>
                </a:ext>
              </a:extLst>
            </p:cNvPr>
            <p:cNvSpPr txBox="1"/>
            <p:nvPr/>
          </p:nvSpPr>
          <p:spPr>
            <a:xfrm rot="18900000">
              <a:off x="520454" y="4305109"/>
              <a:ext cx="262782" cy="430776"/>
            </a:xfrm>
            <a:prstGeom prst="rect">
              <a:avLst/>
            </a:prstGeom>
            <a:noFill/>
          </p:spPr>
          <p:txBody>
            <a:bodyPr wrap="none" rtlCol="0">
              <a:prstTxWarp prst="textPlain">
                <a:avLst/>
              </a:prstTxWarp>
              <a:spAutoFit/>
            </a:bodyPr>
            <a:lstStyle/>
            <a:p>
              <a:r>
                <a:rPr kumimoji="1" lang="en-US" altLang="ja-JP" dirty="0">
                  <a:latin typeface="メイリオ" panose="020B0604030504040204" pitchFamily="50" charset="-128"/>
                  <a:ea typeface="メイリオ" panose="020B0604030504040204" pitchFamily="50" charset="-128"/>
                </a:rPr>
                <a:t>?</a:t>
              </a:r>
              <a:endParaRPr kumimoji="1" lang="ja-JP" altLang="en-US" dirty="0">
                <a:latin typeface="メイリオ" panose="020B0604030504040204" pitchFamily="50" charset="-128"/>
                <a:ea typeface="メイリオ" panose="020B0604030504040204" pitchFamily="50" charset="-128"/>
              </a:endParaRPr>
            </a:p>
          </p:txBody>
        </p:sp>
      </p:grpSp>
    </p:spTree>
    <p:extLst>
      <p:ext uri="{BB962C8B-B14F-4D97-AF65-F5344CB8AC3E}">
        <p14:creationId xmlns:p14="http://schemas.microsoft.com/office/powerpoint/2010/main" val="194705219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 name="フリーフォーム: 図形 107">
            <a:extLst>
              <a:ext uri="{FF2B5EF4-FFF2-40B4-BE49-F238E27FC236}">
                <a16:creationId xmlns:a16="http://schemas.microsoft.com/office/drawing/2014/main" id="{2AC8A255-C635-04F3-155F-9D99BEB1259E}"/>
              </a:ext>
            </a:extLst>
          </p:cNvPr>
          <p:cNvSpPr/>
          <p:nvPr/>
        </p:nvSpPr>
        <p:spPr>
          <a:xfrm>
            <a:off x="272480" y="241026"/>
            <a:ext cx="9361040" cy="4539545"/>
          </a:xfrm>
          <a:custGeom>
            <a:avLst/>
            <a:gdLst>
              <a:gd name="connsiteX0" fmla="*/ 416271 w 9361040"/>
              <a:gd name="connsiteY0" fmla="*/ 0 h 4539545"/>
              <a:gd name="connsiteX1" fmla="*/ 8944769 w 9361040"/>
              <a:gd name="connsiteY1" fmla="*/ 0 h 4539545"/>
              <a:gd name="connsiteX2" fmla="*/ 9361040 w 9361040"/>
              <a:gd name="connsiteY2" fmla="*/ 416271 h 4539545"/>
              <a:gd name="connsiteX3" fmla="*/ 9361040 w 9361040"/>
              <a:gd name="connsiteY3" fmla="*/ 3452781 h 4539545"/>
              <a:gd name="connsiteX4" fmla="*/ 8944769 w 9361040"/>
              <a:gd name="connsiteY4" fmla="*/ 3869052 h 4539545"/>
              <a:gd name="connsiteX5" fmla="*/ 6729118 w 9361040"/>
              <a:gd name="connsiteY5" fmla="*/ 3869052 h 4539545"/>
              <a:gd name="connsiteX6" fmla="*/ 6819200 w 9361040"/>
              <a:gd name="connsiteY6" fmla="*/ 4116955 h 4539545"/>
              <a:gd name="connsiteX7" fmla="*/ 7171884 w 9361040"/>
              <a:gd name="connsiteY7" fmla="*/ 4539545 h 4539545"/>
              <a:gd name="connsiteX8" fmla="*/ 7171883 w 9361040"/>
              <a:gd name="connsiteY8" fmla="*/ 4539545 h 4539545"/>
              <a:gd name="connsiteX9" fmla="*/ 6288900 w 9361040"/>
              <a:gd name="connsiteY9" fmla="*/ 3954265 h 4539545"/>
              <a:gd name="connsiteX10" fmla="*/ 6262449 w 9361040"/>
              <a:gd name="connsiteY10" fmla="*/ 3869052 h 4539545"/>
              <a:gd name="connsiteX11" fmla="*/ 416271 w 9361040"/>
              <a:gd name="connsiteY11" fmla="*/ 3869052 h 4539545"/>
              <a:gd name="connsiteX12" fmla="*/ 0 w 9361040"/>
              <a:gd name="connsiteY12" fmla="*/ 3452781 h 4539545"/>
              <a:gd name="connsiteX13" fmla="*/ 0 w 9361040"/>
              <a:gd name="connsiteY13" fmla="*/ 416271 h 4539545"/>
              <a:gd name="connsiteX14" fmla="*/ 416271 w 9361040"/>
              <a:gd name="connsiteY14" fmla="*/ 0 h 453954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9361040" h="4539545">
                <a:moveTo>
                  <a:pt x="416271" y="0"/>
                </a:moveTo>
                <a:lnTo>
                  <a:pt x="8944769" y="0"/>
                </a:lnTo>
                <a:cubicBezTo>
                  <a:pt x="9174669" y="0"/>
                  <a:pt x="9361040" y="186371"/>
                  <a:pt x="9361040" y="416271"/>
                </a:cubicBezTo>
                <a:lnTo>
                  <a:pt x="9361040" y="3452781"/>
                </a:lnTo>
                <a:cubicBezTo>
                  <a:pt x="9361040" y="3682681"/>
                  <a:pt x="9174669" y="3869052"/>
                  <a:pt x="8944769" y="3869052"/>
                </a:cubicBezTo>
                <a:lnTo>
                  <a:pt x="6729118" y="3869052"/>
                </a:lnTo>
                <a:lnTo>
                  <a:pt x="6819200" y="4116955"/>
                </a:lnTo>
                <a:cubicBezTo>
                  <a:pt x="6901283" y="4281121"/>
                  <a:pt x="7021070" y="4426434"/>
                  <a:pt x="7171884" y="4539545"/>
                </a:cubicBezTo>
                <a:lnTo>
                  <a:pt x="7171883" y="4539545"/>
                </a:lnTo>
                <a:cubicBezTo>
                  <a:pt x="6774946" y="4539545"/>
                  <a:pt x="6434377" y="4298210"/>
                  <a:pt x="6288900" y="3954265"/>
                </a:cubicBezTo>
                <a:lnTo>
                  <a:pt x="6262449" y="3869052"/>
                </a:lnTo>
                <a:lnTo>
                  <a:pt x="416271" y="3869052"/>
                </a:lnTo>
                <a:cubicBezTo>
                  <a:pt x="186371" y="3869052"/>
                  <a:pt x="0" y="3682681"/>
                  <a:pt x="0" y="3452781"/>
                </a:cubicBezTo>
                <a:lnTo>
                  <a:pt x="0" y="416271"/>
                </a:lnTo>
                <a:cubicBezTo>
                  <a:pt x="0" y="186371"/>
                  <a:pt x="186371" y="0"/>
                  <a:pt x="416271" y="0"/>
                </a:cubicBezTo>
                <a:close/>
              </a:path>
            </a:pathLst>
          </a:custGeom>
          <a:solidFill>
            <a:schemeClr val="bg1"/>
          </a:solidFill>
          <a:ln w="635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17" name="テキスト ボックス 16">
            <a:extLst>
              <a:ext uri="{FF2B5EF4-FFF2-40B4-BE49-F238E27FC236}">
                <a16:creationId xmlns:a16="http://schemas.microsoft.com/office/drawing/2014/main" id="{69E52AD0-FA53-9A15-DE16-5EC72104B9D4}"/>
              </a:ext>
            </a:extLst>
          </p:cNvPr>
          <p:cNvSpPr txBox="1"/>
          <p:nvPr/>
        </p:nvSpPr>
        <p:spPr>
          <a:xfrm>
            <a:off x="659567" y="568036"/>
            <a:ext cx="8429015" cy="3132430"/>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rgbClr val="FF0000"/>
                </a:solidFill>
              </a:rPr>
              <a:t>タオルの取り間違いが</a:t>
            </a:r>
          </a:p>
          <a:p>
            <a:pPr>
              <a:spcAft>
                <a:spcPts val="0"/>
              </a:spcAft>
            </a:pPr>
            <a:r>
              <a:rPr lang="ja-JP" altLang="en-US" sz="5400" dirty="0">
                <a:ln w="28575">
                  <a:noFill/>
                </a:ln>
                <a:solidFill>
                  <a:srgbClr val="FF0000"/>
                </a:solidFill>
              </a:rPr>
              <a:t>多発しています！</a:t>
            </a:r>
            <a:endParaRPr lang="en-US" altLang="ja-JP" sz="5400" dirty="0">
              <a:ln w="28575">
                <a:noFill/>
              </a:ln>
              <a:solidFill>
                <a:srgbClr val="FF0000"/>
              </a:solidFill>
            </a:endParaRPr>
          </a:p>
        </p:txBody>
      </p:sp>
      <p:sp>
        <p:nvSpPr>
          <p:cNvPr id="9" name="テキスト ボックス 8">
            <a:extLst>
              <a:ext uri="{FF2B5EF4-FFF2-40B4-BE49-F238E27FC236}">
                <a16:creationId xmlns:a16="http://schemas.microsoft.com/office/drawing/2014/main" id="{90403A51-A5FD-F355-23B5-4D5A97AB7FED}"/>
              </a:ext>
            </a:extLst>
          </p:cNvPr>
          <p:cNvSpPr txBox="1"/>
          <p:nvPr/>
        </p:nvSpPr>
        <p:spPr>
          <a:xfrm rot="323611">
            <a:off x="2442488" y="4886409"/>
            <a:ext cx="4811459" cy="749551"/>
          </a:xfrm>
          <a:prstGeom prst="rect">
            <a:avLst/>
          </a:prstGeom>
          <a:noFill/>
        </p:spPr>
        <p:txBody>
          <a:bodyPr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ysClr val="windowText" lastClr="000000"/>
                </a:solidFill>
              </a:rPr>
              <a:t>今一度、ご確認ください</a:t>
            </a:r>
          </a:p>
        </p:txBody>
      </p:sp>
      <p:grpSp>
        <p:nvGrpSpPr>
          <p:cNvPr id="42" name="グループ化 41">
            <a:extLst>
              <a:ext uri="{FF2B5EF4-FFF2-40B4-BE49-F238E27FC236}">
                <a16:creationId xmlns:a16="http://schemas.microsoft.com/office/drawing/2014/main" id="{BA2597FB-EA24-367C-3681-713CCC681BDB}"/>
              </a:ext>
            </a:extLst>
          </p:cNvPr>
          <p:cNvGrpSpPr/>
          <p:nvPr/>
        </p:nvGrpSpPr>
        <p:grpSpPr>
          <a:xfrm>
            <a:off x="7480982" y="3700466"/>
            <a:ext cx="2018930" cy="2919008"/>
            <a:chOff x="1056827" y="930434"/>
            <a:chExt cx="1720731" cy="2487866"/>
          </a:xfrm>
        </p:grpSpPr>
        <p:grpSp>
          <p:nvGrpSpPr>
            <p:cNvPr id="43" name="グループ化 42">
              <a:extLst>
                <a:ext uri="{FF2B5EF4-FFF2-40B4-BE49-F238E27FC236}">
                  <a16:creationId xmlns:a16="http://schemas.microsoft.com/office/drawing/2014/main" id="{20C38F0B-C32C-ABF2-AAF6-03309F44E439}"/>
                </a:ext>
              </a:extLst>
            </p:cNvPr>
            <p:cNvGrpSpPr/>
            <p:nvPr/>
          </p:nvGrpSpPr>
          <p:grpSpPr>
            <a:xfrm rot="532772">
              <a:off x="2352744" y="1691685"/>
              <a:ext cx="424814" cy="452029"/>
              <a:chOff x="8304223" y="4825922"/>
              <a:chExt cx="778796" cy="828689"/>
            </a:xfrm>
          </p:grpSpPr>
          <p:sp>
            <p:nvSpPr>
              <p:cNvPr id="66" name="フリーフォーム: 図形 65">
                <a:extLst>
                  <a:ext uri="{FF2B5EF4-FFF2-40B4-BE49-F238E27FC236}">
                    <a16:creationId xmlns:a16="http://schemas.microsoft.com/office/drawing/2014/main" id="{9BE9D652-B447-2138-A50E-75C13D7E5558}"/>
                  </a:ext>
                </a:extLst>
              </p:cNvPr>
              <p:cNvSpPr/>
              <p:nvPr/>
            </p:nvSpPr>
            <p:spPr bwMode="auto">
              <a:xfrm rot="900000">
                <a:off x="8304223" y="4825922"/>
                <a:ext cx="778796" cy="828689"/>
              </a:xfrm>
              <a:custGeom>
                <a:avLst/>
                <a:gdLst>
                  <a:gd name="connsiteX0" fmla="*/ 542625 w 778796"/>
                  <a:gd name="connsiteY0" fmla="*/ 10514 h 828689"/>
                  <a:gd name="connsiteX1" fmla="*/ 588735 w 778796"/>
                  <a:gd name="connsiteY1" fmla="*/ 16584 h 828689"/>
                  <a:gd name="connsiteX2" fmla="*/ 616373 w 778796"/>
                  <a:gd name="connsiteY2" fmla="*/ 52602 h 828689"/>
                  <a:gd name="connsiteX3" fmla="*/ 629195 w 778796"/>
                  <a:gd name="connsiteY3" fmla="*/ 30393 h 828689"/>
                  <a:gd name="connsiteX4" fmla="*/ 666093 w 778796"/>
                  <a:gd name="connsiteY4" fmla="*/ 2080 h 828689"/>
                  <a:gd name="connsiteX5" fmla="*/ 712205 w 778796"/>
                  <a:gd name="connsiteY5" fmla="*/ 8151 h 828689"/>
                  <a:gd name="connsiteX6" fmla="*/ 734447 w 778796"/>
                  <a:gd name="connsiteY6" fmla="*/ 91160 h 828689"/>
                  <a:gd name="connsiteX7" fmla="*/ 713651 w 778796"/>
                  <a:gd name="connsiteY7" fmla="*/ 127180 h 828689"/>
                  <a:gd name="connsiteX8" fmla="*/ 725531 w 778796"/>
                  <a:gd name="connsiteY8" fmla="*/ 126351 h 828689"/>
                  <a:gd name="connsiteX9" fmla="*/ 748403 w 778796"/>
                  <a:gd name="connsiteY9" fmla="*/ 134042 h 828689"/>
                  <a:gd name="connsiteX10" fmla="*/ 770645 w 778796"/>
                  <a:gd name="connsiteY10" fmla="*/ 217052 h 828689"/>
                  <a:gd name="connsiteX11" fmla="*/ 721785 w 778796"/>
                  <a:gd name="connsiteY11" fmla="*/ 301680 h 828689"/>
                  <a:gd name="connsiteX12" fmla="*/ 744738 w 778796"/>
                  <a:gd name="connsiteY12" fmla="*/ 331592 h 828689"/>
                  <a:gd name="connsiteX13" fmla="*/ 739535 w 778796"/>
                  <a:gd name="connsiteY13" fmla="*/ 371114 h 828689"/>
                  <a:gd name="connsiteX14" fmla="*/ 598161 w 778796"/>
                  <a:gd name="connsiteY14" fmla="*/ 615980 h 828689"/>
                  <a:gd name="connsiteX15" fmla="*/ 597536 w 778796"/>
                  <a:gd name="connsiteY15" fmla="*/ 616687 h 828689"/>
                  <a:gd name="connsiteX16" fmla="*/ 594717 w 778796"/>
                  <a:gd name="connsiteY16" fmla="*/ 622464 h 828689"/>
                  <a:gd name="connsiteX17" fmla="*/ 575318 w 778796"/>
                  <a:gd name="connsiteY17" fmla="*/ 639576 h 828689"/>
                  <a:gd name="connsiteX18" fmla="*/ 293169 w 778796"/>
                  <a:gd name="connsiteY18" fmla="*/ 802475 h 828689"/>
                  <a:gd name="connsiteX19" fmla="*/ 26214 w 778796"/>
                  <a:gd name="connsiteY19" fmla="*/ 730945 h 828689"/>
                  <a:gd name="connsiteX20" fmla="*/ 39546 w 778796"/>
                  <a:gd name="connsiteY20" fmla="*/ 515324 h 828689"/>
                  <a:gd name="connsiteX21" fmla="*/ 90331 w 778796"/>
                  <a:gd name="connsiteY21" fmla="*/ 470530 h 828689"/>
                  <a:gd name="connsiteX22" fmla="*/ 90331 w 778796"/>
                  <a:gd name="connsiteY22" fmla="*/ 225413 h 828689"/>
                  <a:gd name="connsiteX23" fmla="*/ 136302 w 778796"/>
                  <a:gd name="connsiteY23" fmla="*/ 156060 h 828689"/>
                  <a:gd name="connsiteX24" fmla="*/ 165599 w 778796"/>
                  <a:gd name="connsiteY24" fmla="*/ 150145 h 828689"/>
                  <a:gd name="connsiteX25" fmla="*/ 240867 w 778796"/>
                  <a:gd name="connsiteY25" fmla="*/ 225413 h 828689"/>
                  <a:gd name="connsiteX26" fmla="*/ 240868 w 778796"/>
                  <a:gd name="connsiteY26" fmla="*/ 381359 h 828689"/>
                  <a:gd name="connsiteX27" fmla="*/ 341514 w 778796"/>
                  <a:gd name="connsiteY27" fmla="*/ 323250 h 828689"/>
                  <a:gd name="connsiteX28" fmla="*/ 505726 w 778796"/>
                  <a:gd name="connsiteY28" fmla="*/ 38826 h 828689"/>
                  <a:gd name="connsiteX29" fmla="*/ 542625 w 778796"/>
                  <a:gd name="connsiteY29" fmla="*/ 10514 h 82868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Lst>
                <a:rect l="l" t="t" r="r" b="b"/>
                <a:pathLst>
                  <a:path w="778796" h="828689">
                    <a:moveTo>
                      <a:pt x="542625" y="10514"/>
                    </a:moveTo>
                    <a:cubicBezTo>
                      <a:pt x="557646" y="6489"/>
                      <a:pt x="574204" y="8194"/>
                      <a:pt x="588735" y="16584"/>
                    </a:cubicBezTo>
                    <a:lnTo>
                      <a:pt x="616373" y="52602"/>
                    </a:lnTo>
                    <a:lnTo>
                      <a:pt x="629195" y="30393"/>
                    </a:lnTo>
                    <a:cubicBezTo>
                      <a:pt x="637586" y="15861"/>
                      <a:pt x="651072" y="6105"/>
                      <a:pt x="666093" y="2080"/>
                    </a:cubicBezTo>
                    <a:cubicBezTo>
                      <a:pt x="681115" y="-1945"/>
                      <a:pt x="697673" y="-240"/>
                      <a:pt x="712205" y="8151"/>
                    </a:cubicBezTo>
                    <a:cubicBezTo>
                      <a:pt x="741269" y="24931"/>
                      <a:pt x="751227" y="62095"/>
                      <a:pt x="734447" y="91160"/>
                    </a:cubicBezTo>
                    <a:lnTo>
                      <a:pt x="713651" y="127180"/>
                    </a:lnTo>
                    <a:lnTo>
                      <a:pt x="725531" y="126351"/>
                    </a:lnTo>
                    <a:cubicBezTo>
                      <a:pt x="733365" y="127323"/>
                      <a:pt x="741137" y="129847"/>
                      <a:pt x="748403" y="134042"/>
                    </a:cubicBezTo>
                    <a:cubicBezTo>
                      <a:pt x="777468" y="150823"/>
                      <a:pt x="787426" y="187987"/>
                      <a:pt x="770645" y="217052"/>
                    </a:cubicBezTo>
                    <a:lnTo>
                      <a:pt x="721785" y="301680"/>
                    </a:lnTo>
                    <a:lnTo>
                      <a:pt x="744738" y="331592"/>
                    </a:lnTo>
                    <a:cubicBezTo>
                      <a:pt x="748188" y="344467"/>
                      <a:pt x="746726" y="358658"/>
                      <a:pt x="739535" y="371114"/>
                    </a:cubicBezTo>
                    <a:cubicBezTo>
                      <a:pt x="692410" y="452736"/>
                      <a:pt x="645285" y="534358"/>
                      <a:pt x="598161" y="615980"/>
                    </a:cubicBezTo>
                    <a:lnTo>
                      <a:pt x="597536" y="616687"/>
                    </a:lnTo>
                    <a:lnTo>
                      <a:pt x="594717" y="622464"/>
                    </a:lnTo>
                    <a:cubicBezTo>
                      <a:pt x="589617" y="629215"/>
                      <a:pt x="583108" y="635078"/>
                      <a:pt x="575318" y="639576"/>
                    </a:cubicBezTo>
                    <a:lnTo>
                      <a:pt x="293169" y="802475"/>
                    </a:lnTo>
                    <a:cubicBezTo>
                      <a:pt x="199698" y="856440"/>
                      <a:pt x="80179" y="824415"/>
                      <a:pt x="26214" y="730945"/>
                    </a:cubicBezTo>
                    <a:cubicBezTo>
                      <a:pt x="-14260" y="660842"/>
                      <a:pt x="-6364" y="576087"/>
                      <a:pt x="39546" y="515324"/>
                    </a:cubicBezTo>
                    <a:lnTo>
                      <a:pt x="90331" y="470530"/>
                    </a:lnTo>
                    <a:lnTo>
                      <a:pt x="90331" y="225413"/>
                    </a:lnTo>
                    <a:cubicBezTo>
                      <a:pt x="90331" y="194236"/>
                      <a:pt x="109287" y="167486"/>
                      <a:pt x="136302" y="156060"/>
                    </a:cubicBezTo>
                    <a:cubicBezTo>
                      <a:pt x="145307" y="152251"/>
                      <a:pt x="155207" y="150145"/>
                      <a:pt x="165599" y="150145"/>
                    </a:cubicBezTo>
                    <a:cubicBezTo>
                      <a:pt x="207168" y="150145"/>
                      <a:pt x="240867" y="183844"/>
                      <a:pt x="240867" y="225413"/>
                    </a:cubicBezTo>
                    <a:lnTo>
                      <a:pt x="240868" y="381359"/>
                    </a:lnTo>
                    <a:lnTo>
                      <a:pt x="341514" y="323250"/>
                    </a:lnTo>
                    <a:lnTo>
                      <a:pt x="505726" y="38826"/>
                    </a:lnTo>
                    <a:cubicBezTo>
                      <a:pt x="514116" y="24294"/>
                      <a:pt x="527603" y="14539"/>
                      <a:pt x="542625" y="10514"/>
                    </a:cubicBezTo>
                    <a:close/>
                  </a:path>
                </a:pathLst>
              </a:custGeom>
              <a:solidFill>
                <a:srgbClr val="FFCC99"/>
              </a:solidFill>
              <a:ln w="38100">
                <a:solidFill>
                  <a:schemeClr val="tx1"/>
                </a:solidFill>
                <a:round/>
                <a:headEnd/>
                <a:tailEnd/>
              </a:ln>
              <a:effectLst/>
            </p:spPr>
            <p:txBody>
              <a:bodyPr rtlCol="0" anchor="ctr"/>
              <a:lstStyle/>
              <a:p>
                <a:pPr algn="ctr"/>
                <a:endParaRPr lang="ja-JP" altLang="en-US"/>
              </a:p>
            </p:txBody>
          </p:sp>
          <p:sp>
            <p:nvSpPr>
              <p:cNvPr id="2" name="フリーフォーム: 図形 1">
                <a:extLst>
                  <a:ext uri="{FF2B5EF4-FFF2-40B4-BE49-F238E27FC236}">
                    <a16:creationId xmlns:a16="http://schemas.microsoft.com/office/drawing/2014/main" id="{06400E5B-DD7F-85F5-9E7B-61A932973847}"/>
                  </a:ext>
                </a:extLst>
              </p:cNvPr>
              <p:cNvSpPr/>
              <p:nvPr/>
            </p:nvSpPr>
            <p:spPr bwMode="auto">
              <a:xfrm rot="2700000">
                <a:off x="8786730" y="5048817"/>
                <a:ext cx="187943" cy="273741"/>
              </a:xfrm>
              <a:custGeom>
                <a:avLst/>
                <a:gdLst>
                  <a:gd name="connsiteX0" fmla="*/ 171169 w 187943"/>
                  <a:gd name="connsiteY0" fmla="*/ 55533 h 273741"/>
                  <a:gd name="connsiteX1" fmla="*/ 179556 w 187943"/>
                  <a:gd name="connsiteY1" fmla="*/ 47146 h 273741"/>
                  <a:gd name="connsiteX2" fmla="*/ 187943 w 187943"/>
                  <a:gd name="connsiteY2" fmla="*/ 55533 h 273741"/>
                  <a:gd name="connsiteX3" fmla="*/ 187943 w 187943"/>
                  <a:gd name="connsiteY3" fmla="*/ 273741 h 273741"/>
                  <a:gd name="connsiteX4" fmla="*/ 171169 w 187943"/>
                  <a:gd name="connsiteY4" fmla="*/ 265613 h 273741"/>
                  <a:gd name="connsiteX5" fmla="*/ 85543 w 187943"/>
                  <a:gd name="connsiteY5" fmla="*/ 30276 h 273741"/>
                  <a:gd name="connsiteX6" fmla="*/ 93930 w 187943"/>
                  <a:gd name="connsiteY6" fmla="*/ 21889 h 273741"/>
                  <a:gd name="connsiteX7" fmla="*/ 102317 w 187943"/>
                  <a:gd name="connsiteY7" fmla="*/ 30276 h 273741"/>
                  <a:gd name="connsiteX8" fmla="*/ 102317 w 187943"/>
                  <a:gd name="connsiteY8" fmla="*/ 243373 h 273741"/>
                  <a:gd name="connsiteX9" fmla="*/ 85543 w 187943"/>
                  <a:gd name="connsiteY9" fmla="*/ 239895 h 273741"/>
                  <a:gd name="connsiteX10" fmla="*/ 0 w 187943"/>
                  <a:gd name="connsiteY10" fmla="*/ 8387 h 273741"/>
                  <a:gd name="connsiteX11" fmla="*/ 8387 w 187943"/>
                  <a:gd name="connsiteY11" fmla="*/ 0 h 273741"/>
                  <a:gd name="connsiteX12" fmla="*/ 16774 w 187943"/>
                  <a:gd name="connsiteY12" fmla="*/ 8387 h 273741"/>
                  <a:gd name="connsiteX13" fmla="*/ 16774 w 187943"/>
                  <a:gd name="connsiteY13" fmla="*/ 229838 h 273741"/>
                  <a:gd name="connsiteX14" fmla="*/ 0 w 187943"/>
                  <a:gd name="connsiteY14" fmla="*/ 228622 h 2737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187943" h="273741">
                    <a:moveTo>
                      <a:pt x="171169" y="55533"/>
                    </a:moveTo>
                    <a:cubicBezTo>
                      <a:pt x="171168" y="50901"/>
                      <a:pt x="174924" y="47146"/>
                      <a:pt x="179556" y="47146"/>
                    </a:cubicBezTo>
                    <a:cubicBezTo>
                      <a:pt x="184188" y="47146"/>
                      <a:pt x="187942" y="50901"/>
                      <a:pt x="187943" y="55533"/>
                    </a:cubicBezTo>
                    <a:lnTo>
                      <a:pt x="187943" y="273741"/>
                    </a:lnTo>
                    <a:lnTo>
                      <a:pt x="171169" y="265613"/>
                    </a:lnTo>
                    <a:close/>
                    <a:moveTo>
                      <a:pt x="85543" y="30276"/>
                    </a:moveTo>
                    <a:cubicBezTo>
                      <a:pt x="85543" y="25644"/>
                      <a:pt x="89298" y="21889"/>
                      <a:pt x="93930" y="21889"/>
                    </a:cubicBezTo>
                    <a:cubicBezTo>
                      <a:pt x="98562" y="21889"/>
                      <a:pt x="102317" y="25644"/>
                      <a:pt x="102317" y="30276"/>
                    </a:cubicBezTo>
                    <a:lnTo>
                      <a:pt x="102317" y="243373"/>
                    </a:lnTo>
                    <a:lnTo>
                      <a:pt x="85543" y="239895"/>
                    </a:lnTo>
                    <a:close/>
                    <a:moveTo>
                      <a:pt x="0" y="8387"/>
                    </a:moveTo>
                    <a:cubicBezTo>
                      <a:pt x="0" y="3755"/>
                      <a:pt x="3755" y="-1"/>
                      <a:pt x="8387" y="0"/>
                    </a:cubicBezTo>
                    <a:cubicBezTo>
                      <a:pt x="13019" y="0"/>
                      <a:pt x="16774" y="3755"/>
                      <a:pt x="16774" y="8387"/>
                    </a:cubicBezTo>
                    <a:lnTo>
                      <a:pt x="16774" y="229838"/>
                    </a:lnTo>
                    <a:lnTo>
                      <a:pt x="0" y="228622"/>
                    </a:ln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sp>
          <p:nvSpPr>
            <p:cNvPr id="44" name="フリーフォーム: 図形 43">
              <a:extLst>
                <a:ext uri="{FF2B5EF4-FFF2-40B4-BE49-F238E27FC236}">
                  <a16:creationId xmlns:a16="http://schemas.microsoft.com/office/drawing/2014/main" id="{A3BFE5C7-0D25-6ADF-E35C-162B2C71FF83}"/>
                </a:ext>
              </a:extLst>
            </p:cNvPr>
            <p:cNvSpPr/>
            <p:nvPr/>
          </p:nvSpPr>
          <p:spPr bwMode="auto">
            <a:xfrm rot="11325099">
              <a:off x="1915409" y="2032361"/>
              <a:ext cx="570528" cy="529662"/>
            </a:xfrm>
            <a:custGeom>
              <a:avLst/>
              <a:gdLst>
                <a:gd name="connsiteX0" fmla="*/ 203560 w 570528"/>
                <a:gd name="connsiteY0" fmla="*/ 529662 h 529662"/>
                <a:gd name="connsiteX1" fmla="*/ 0 w 570528"/>
                <a:gd name="connsiteY1" fmla="*/ 529662 h 529662"/>
                <a:gd name="connsiteX2" fmla="*/ 0 w 570528"/>
                <a:gd name="connsiteY2" fmla="*/ 113495 h 529662"/>
                <a:gd name="connsiteX3" fmla="*/ 5115 w 570528"/>
                <a:gd name="connsiteY3" fmla="*/ 88160 h 529662"/>
                <a:gd name="connsiteX4" fmla="*/ 5342 w 570528"/>
                <a:gd name="connsiteY4" fmla="*/ 82399 h 529662"/>
                <a:gd name="connsiteX5" fmla="*/ 7002 w 570528"/>
                <a:gd name="connsiteY5" fmla="*/ 78812 h 529662"/>
                <a:gd name="connsiteX6" fmla="*/ 7998 w 570528"/>
                <a:gd name="connsiteY6" fmla="*/ 73878 h 529662"/>
                <a:gd name="connsiteX7" fmla="*/ 12104 w 570528"/>
                <a:gd name="connsiteY7" fmla="*/ 67788 h 529662"/>
                <a:gd name="connsiteX8" fmla="*/ 23209 w 570528"/>
                <a:gd name="connsiteY8" fmla="*/ 43792 h 529662"/>
                <a:gd name="connsiteX9" fmla="*/ 172949 w 570528"/>
                <a:gd name="connsiteY9" fmla="*/ 20740 h 529662"/>
                <a:gd name="connsiteX10" fmla="*/ 538072 w 570528"/>
                <a:gd name="connsiteY10" fmla="*/ 288443 h 529662"/>
                <a:gd name="connsiteX11" fmla="*/ 555157 w 570528"/>
                <a:gd name="connsiteY11" fmla="*/ 399425 h 529662"/>
                <a:gd name="connsiteX12" fmla="*/ 522365 w 570528"/>
                <a:gd name="connsiteY12" fmla="*/ 444149 h 529662"/>
                <a:gd name="connsiteX13" fmla="*/ 411384 w 570528"/>
                <a:gd name="connsiteY13" fmla="*/ 461234 h 529662"/>
                <a:gd name="connsiteX14" fmla="*/ 203560 w 570528"/>
                <a:gd name="connsiteY14" fmla="*/ 308861 h 5296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570528" h="529662">
                  <a:moveTo>
                    <a:pt x="203560" y="529662"/>
                  </a:moveTo>
                  <a:lnTo>
                    <a:pt x="0" y="529662"/>
                  </a:lnTo>
                  <a:lnTo>
                    <a:pt x="0" y="113495"/>
                  </a:lnTo>
                  <a:lnTo>
                    <a:pt x="5115" y="88160"/>
                  </a:lnTo>
                  <a:lnTo>
                    <a:pt x="5342" y="82399"/>
                  </a:lnTo>
                  <a:lnTo>
                    <a:pt x="7002" y="78812"/>
                  </a:lnTo>
                  <a:lnTo>
                    <a:pt x="7998" y="73878"/>
                  </a:lnTo>
                  <a:lnTo>
                    <a:pt x="12104" y="67788"/>
                  </a:lnTo>
                  <a:lnTo>
                    <a:pt x="23209" y="43792"/>
                  </a:lnTo>
                  <a:cubicBezTo>
                    <a:pt x="58193" y="-3923"/>
                    <a:pt x="125234" y="-14244"/>
                    <a:pt x="172949" y="20740"/>
                  </a:cubicBezTo>
                  <a:lnTo>
                    <a:pt x="538072" y="288443"/>
                  </a:lnTo>
                  <a:cubicBezTo>
                    <a:pt x="573436" y="314372"/>
                    <a:pt x="581085" y="364060"/>
                    <a:pt x="555157" y="399425"/>
                  </a:cubicBezTo>
                  <a:lnTo>
                    <a:pt x="522365" y="444149"/>
                  </a:lnTo>
                  <a:cubicBezTo>
                    <a:pt x="496437" y="479513"/>
                    <a:pt x="446748" y="487163"/>
                    <a:pt x="411384" y="461234"/>
                  </a:cubicBezTo>
                  <a:lnTo>
                    <a:pt x="203560" y="308861"/>
                  </a:lnTo>
                  <a:close/>
                </a:path>
              </a:pathLst>
            </a:custGeom>
            <a:solidFill>
              <a:srgbClr val="00B0F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grpSp>
          <p:nvGrpSpPr>
            <p:cNvPr id="45" name="グループ化 44">
              <a:extLst>
                <a:ext uri="{FF2B5EF4-FFF2-40B4-BE49-F238E27FC236}">
                  <a16:creationId xmlns:a16="http://schemas.microsoft.com/office/drawing/2014/main" id="{28E1F65F-FF67-09E4-7471-C88ACAD983C9}"/>
                </a:ext>
              </a:extLst>
            </p:cNvPr>
            <p:cNvGrpSpPr/>
            <p:nvPr/>
          </p:nvGrpSpPr>
          <p:grpSpPr>
            <a:xfrm>
              <a:off x="1056827" y="930434"/>
              <a:ext cx="1304762" cy="2487866"/>
              <a:chOff x="4257838" y="1945656"/>
              <a:chExt cx="1304762" cy="2487866"/>
            </a:xfrm>
          </p:grpSpPr>
          <p:sp>
            <p:nvSpPr>
              <p:cNvPr id="46" name="フリーフォーム: 図形 45">
                <a:extLst>
                  <a:ext uri="{FF2B5EF4-FFF2-40B4-BE49-F238E27FC236}">
                    <a16:creationId xmlns:a16="http://schemas.microsoft.com/office/drawing/2014/main" id="{AE9FC3D0-1B54-187E-907D-B0315ABA9A6A}"/>
                  </a:ext>
                </a:extLst>
              </p:cNvPr>
              <p:cNvSpPr/>
              <p:nvPr/>
            </p:nvSpPr>
            <p:spPr bwMode="auto">
              <a:xfrm>
                <a:off x="4456355" y="4134794"/>
                <a:ext cx="456834" cy="298728"/>
              </a:xfrm>
              <a:custGeom>
                <a:avLst/>
                <a:gdLst>
                  <a:gd name="connsiteX0" fmla="*/ 495918 w 944316"/>
                  <a:gd name="connsiteY0" fmla="*/ 0 h 542925"/>
                  <a:gd name="connsiteX1" fmla="*/ 944315 w 944316"/>
                  <a:gd name="connsiteY1" fmla="*/ 0 h 542925"/>
                  <a:gd name="connsiteX2" fmla="*/ 944315 w 944316"/>
                  <a:gd name="connsiteY2" fmla="*/ 385477 h 542925"/>
                  <a:gd name="connsiteX3" fmla="*/ 944316 w 944316"/>
                  <a:gd name="connsiteY3" fmla="*/ 385482 h 542925"/>
                  <a:gd name="connsiteX4" fmla="*/ 944315 w 944316"/>
                  <a:gd name="connsiteY4" fmla="*/ 516267 h 542925"/>
                  <a:gd name="connsiteX5" fmla="*/ 917657 w 944316"/>
                  <a:gd name="connsiteY5" fmla="*/ 542925 h 542925"/>
                  <a:gd name="connsiteX6" fmla="*/ 26658 w 944316"/>
                  <a:gd name="connsiteY6" fmla="*/ 542925 h 542925"/>
                  <a:gd name="connsiteX7" fmla="*/ 0 w 944316"/>
                  <a:gd name="connsiteY7" fmla="*/ 516267 h 542925"/>
                  <a:gd name="connsiteX8" fmla="*/ 0 w 944316"/>
                  <a:gd name="connsiteY8" fmla="*/ 385482 h 542925"/>
                  <a:gd name="connsiteX9" fmla="*/ 157444 w 944316"/>
                  <a:gd name="connsiteY9" fmla="*/ 228038 h 542925"/>
                  <a:gd name="connsiteX10" fmla="*/ 372406 w 944316"/>
                  <a:gd name="connsiteY10" fmla="*/ 221967 h 542925"/>
                  <a:gd name="connsiteX11" fmla="*/ 496231 w 944316"/>
                  <a:gd name="connsiteY11" fmla="*/ 88617 h 5429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944316" h="542925">
                    <a:moveTo>
                      <a:pt x="495918" y="0"/>
                    </a:moveTo>
                    <a:lnTo>
                      <a:pt x="944315" y="0"/>
                    </a:lnTo>
                    <a:lnTo>
                      <a:pt x="944315" y="385477"/>
                    </a:lnTo>
                    <a:cubicBezTo>
                      <a:pt x="944315" y="385479"/>
                      <a:pt x="944316" y="385480"/>
                      <a:pt x="944316" y="385482"/>
                    </a:cubicBezTo>
                    <a:cubicBezTo>
                      <a:pt x="944316" y="429077"/>
                      <a:pt x="944315" y="472672"/>
                      <a:pt x="944315" y="516267"/>
                    </a:cubicBezTo>
                    <a:cubicBezTo>
                      <a:pt x="944315" y="530990"/>
                      <a:pt x="932380" y="542925"/>
                      <a:pt x="917657" y="542925"/>
                    </a:cubicBezTo>
                    <a:lnTo>
                      <a:pt x="26658" y="542925"/>
                    </a:lnTo>
                    <a:cubicBezTo>
                      <a:pt x="11935" y="542925"/>
                      <a:pt x="0" y="530990"/>
                      <a:pt x="0" y="516267"/>
                    </a:cubicBezTo>
                    <a:lnTo>
                      <a:pt x="0" y="385482"/>
                    </a:lnTo>
                    <a:cubicBezTo>
                      <a:pt x="0" y="298528"/>
                      <a:pt x="70490" y="228038"/>
                      <a:pt x="157444" y="228038"/>
                    </a:cubicBezTo>
                    <a:lnTo>
                      <a:pt x="372406" y="221967"/>
                    </a:lnTo>
                    <a:lnTo>
                      <a:pt x="496231" y="88617"/>
                    </a:lnTo>
                    <a:close/>
                  </a:path>
                </a:pathLst>
              </a:custGeom>
              <a:solidFill>
                <a:schemeClr val="bg1">
                  <a:lumMod val="85000"/>
                </a:schemeClr>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47" name="フリーフォーム: 図形 46">
                <a:extLst>
                  <a:ext uri="{FF2B5EF4-FFF2-40B4-BE49-F238E27FC236}">
                    <a16:creationId xmlns:a16="http://schemas.microsoft.com/office/drawing/2014/main" id="{4833CC32-34ED-2241-7AE0-407B57E2B555}"/>
                  </a:ext>
                </a:extLst>
              </p:cNvPr>
              <p:cNvSpPr/>
              <p:nvPr/>
            </p:nvSpPr>
            <p:spPr bwMode="auto">
              <a:xfrm flipH="1">
                <a:off x="5023217" y="4134794"/>
                <a:ext cx="456832" cy="298728"/>
              </a:xfrm>
              <a:custGeom>
                <a:avLst/>
                <a:gdLst>
                  <a:gd name="connsiteX0" fmla="*/ 495918 w 944316"/>
                  <a:gd name="connsiteY0" fmla="*/ 0 h 542925"/>
                  <a:gd name="connsiteX1" fmla="*/ 944315 w 944316"/>
                  <a:gd name="connsiteY1" fmla="*/ 0 h 542925"/>
                  <a:gd name="connsiteX2" fmla="*/ 944315 w 944316"/>
                  <a:gd name="connsiteY2" fmla="*/ 385477 h 542925"/>
                  <a:gd name="connsiteX3" fmla="*/ 944316 w 944316"/>
                  <a:gd name="connsiteY3" fmla="*/ 385482 h 542925"/>
                  <a:gd name="connsiteX4" fmla="*/ 944315 w 944316"/>
                  <a:gd name="connsiteY4" fmla="*/ 516267 h 542925"/>
                  <a:gd name="connsiteX5" fmla="*/ 917657 w 944316"/>
                  <a:gd name="connsiteY5" fmla="*/ 542925 h 542925"/>
                  <a:gd name="connsiteX6" fmla="*/ 26658 w 944316"/>
                  <a:gd name="connsiteY6" fmla="*/ 542925 h 542925"/>
                  <a:gd name="connsiteX7" fmla="*/ 0 w 944316"/>
                  <a:gd name="connsiteY7" fmla="*/ 516267 h 542925"/>
                  <a:gd name="connsiteX8" fmla="*/ 0 w 944316"/>
                  <a:gd name="connsiteY8" fmla="*/ 385482 h 542925"/>
                  <a:gd name="connsiteX9" fmla="*/ 157444 w 944316"/>
                  <a:gd name="connsiteY9" fmla="*/ 228038 h 542925"/>
                  <a:gd name="connsiteX10" fmla="*/ 372406 w 944316"/>
                  <a:gd name="connsiteY10" fmla="*/ 221967 h 542925"/>
                  <a:gd name="connsiteX11" fmla="*/ 496231 w 944316"/>
                  <a:gd name="connsiteY11" fmla="*/ 88617 h 5429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944316" h="542925">
                    <a:moveTo>
                      <a:pt x="495918" y="0"/>
                    </a:moveTo>
                    <a:lnTo>
                      <a:pt x="944315" y="0"/>
                    </a:lnTo>
                    <a:lnTo>
                      <a:pt x="944315" y="385477"/>
                    </a:lnTo>
                    <a:cubicBezTo>
                      <a:pt x="944315" y="385479"/>
                      <a:pt x="944316" y="385480"/>
                      <a:pt x="944316" y="385482"/>
                    </a:cubicBezTo>
                    <a:cubicBezTo>
                      <a:pt x="944316" y="429077"/>
                      <a:pt x="944315" y="472672"/>
                      <a:pt x="944315" y="516267"/>
                    </a:cubicBezTo>
                    <a:cubicBezTo>
                      <a:pt x="944315" y="530990"/>
                      <a:pt x="932380" y="542925"/>
                      <a:pt x="917657" y="542925"/>
                    </a:cubicBezTo>
                    <a:lnTo>
                      <a:pt x="26658" y="542925"/>
                    </a:lnTo>
                    <a:cubicBezTo>
                      <a:pt x="11935" y="542925"/>
                      <a:pt x="0" y="530990"/>
                      <a:pt x="0" y="516267"/>
                    </a:cubicBezTo>
                    <a:lnTo>
                      <a:pt x="0" y="385482"/>
                    </a:lnTo>
                    <a:cubicBezTo>
                      <a:pt x="0" y="298528"/>
                      <a:pt x="70490" y="228038"/>
                      <a:pt x="157444" y="228038"/>
                    </a:cubicBezTo>
                    <a:lnTo>
                      <a:pt x="372406" y="221967"/>
                    </a:lnTo>
                    <a:lnTo>
                      <a:pt x="496231" y="88617"/>
                    </a:lnTo>
                    <a:close/>
                  </a:path>
                </a:pathLst>
              </a:custGeom>
              <a:solidFill>
                <a:schemeClr val="bg1">
                  <a:lumMod val="85000"/>
                </a:schemeClr>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48" name="フリーフォーム: 図形 47">
                <a:extLst>
                  <a:ext uri="{FF2B5EF4-FFF2-40B4-BE49-F238E27FC236}">
                    <a16:creationId xmlns:a16="http://schemas.microsoft.com/office/drawing/2014/main" id="{E05C5388-5384-2D87-CE8A-E53F6522A4BF}"/>
                  </a:ext>
                </a:extLst>
              </p:cNvPr>
              <p:cNvSpPr/>
              <p:nvPr/>
            </p:nvSpPr>
            <p:spPr bwMode="auto">
              <a:xfrm rot="13500000" flipH="1">
                <a:off x="4264905" y="3711283"/>
                <a:ext cx="282107" cy="296241"/>
              </a:xfrm>
              <a:custGeom>
                <a:avLst/>
                <a:gdLst>
                  <a:gd name="connsiteX0" fmla="*/ 293521 w 412229"/>
                  <a:gd name="connsiteY0" fmla="*/ 0 h 427334"/>
                  <a:gd name="connsiteX1" fmla="*/ 390798 w 412229"/>
                  <a:gd name="connsiteY1" fmla="*/ 53757 h 427334"/>
                  <a:gd name="connsiteX2" fmla="*/ 293521 w 412229"/>
                  <a:gd name="connsiteY2" fmla="*/ 112278 h 427334"/>
                  <a:gd name="connsiteX3" fmla="*/ 284673 w 412229"/>
                  <a:gd name="connsiteY3" fmla="*/ 110996 h 427334"/>
                  <a:gd name="connsiteX4" fmla="*/ 272276 w 412229"/>
                  <a:gd name="connsiteY4" fmla="*/ 115729 h 427334"/>
                  <a:gd name="connsiteX5" fmla="*/ 261464 w 412229"/>
                  <a:gd name="connsiteY5" fmla="*/ 131958 h 427334"/>
                  <a:gd name="connsiteX6" fmla="*/ 273853 w 412229"/>
                  <a:gd name="connsiteY6" fmla="*/ 166983 h 427334"/>
                  <a:gd name="connsiteX7" fmla="*/ 292464 w 412229"/>
                  <a:gd name="connsiteY7" fmla="*/ 172805 h 427334"/>
                  <a:gd name="connsiteX8" fmla="*/ 303590 w 412229"/>
                  <a:gd name="connsiteY8" fmla="*/ 169176 h 427334"/>
                  <a:gd name="connsiteX9" fmla="*/ 310221 w 412229"/>
                  <a:gd name="connsiteY9" fmla="*/ 159341 h 427334"/>
                  <a:gd name="connsiteX10" fmla="*/ 352474 w 412229"/>
                  <a:gd name="connsiteY10" fmla="*/ 141839 h 427334"/>
                  <a:gd name="connsiteX11" fmla="*/ 412229 w 412229"/>
                  <a:gd name="connsiteY11" fmla="*/ 201594 h 427334"/>
                  <a:gd name="connsiteX12" fmla="*/ 375734 w 412229"/>
                  <a:gd name="connsiteY12" fmla="*/ 256653 h 427334"/>
                  <a:gd name="connsiteX13" fmla="*/ 366925 w 412229"/>
                  <a:gd name="connsiteY13" fmla="*/ 258432 h 427334"/>
                  <a:gd name="connsiteX14" fmla="*/ 335342 w 412229"/>
                  <a:gd name="connsiteY14" fmla="*/ 274409 h 427334"/>
                  <a:gd name="connsiteX15" fmla="*/ 289635 w 412229"/>
                  <a:gd name="connsiteY15" fmla="*/ 278194 h 427334"/>
                  <a:gd name="connsiteX16" fmla="*/ 292337 w 412229"/>
                  <a:gd name="connsiteY16" fmla="*/ 321306 h 427334"/>
                  <a:gd name="connsiteX17" fmla="*/ 209975 w 412229"/>
                  <a:gd name="connsiteY17" fmla="*/ 414524 h 427334"/>
                  <a:gd name="connsiteX18" fmla="*/ 180488 w 412229"/>
                  <a:gd name="connsiteY18" fmla="*/ 422425 h 427334"/>
                  <a:gd name="connsiteX19" fmla="*/ 5285 w 412229"/>
                  <a:gd name="connsiteY19" fmla="*/ 321272 h 427334"/>
                  <a:gd name="connsiteX20" fmla="*/ 4909 w 412229"/>
                  <a:gd name="connsiteY20" fmla="*/ 319868 h 427334"/>
                  <a:gd name="connsiteX21" fmla="*/ 106062 w 412229"/>
                  <a:gd name="connsiteY21" fmla="*/ 144665 h 427334"/>
                  <a:gd name="connsiteX22" fmla="*/ 135549 w 412229"/>
                  <a:gd name="connsiteY22" fmla="*/ 136764 h 427334"/>
                  <a:gd name="connsiteX23" fmla="*/ 153158 w 412229"/>
                  <a:gd name="connsiteY23" fmla="*/ 135661 h 427334"/>
                  <a:gd name="connsiteX24" fmla="*/ 157273 w 412229"/>
                  <a:gd name="connsiteY24" fmla="*/ 102172 h 427334"/>
                  <a:gd name="connsiteX25" fmla="*/ 241729 w 412229"/>
                  <a:gd name="connsiteY25" fmla="*/ 9762 h 427334"/>
                  <a:gd name="connsiteX26" fmla="*/ 284487 w 412229"/>
                  <a:gd name="connsiteY26" fmla="*/ 575 h 427334"/>
                  <a:gd name="connsiteX27" fmla="*/ 284527 w 412229"/>
                  <a:gd name="connsiteY27" fmla="*/ 1303 h 427334"/>
                  <a:gd name="connsiteX0" fmla="*/ 293521 w 412229"/>
                  <a:gd name="connsiteY0" fmla="*/ 0 h 427334"/>
                  <a:gd name="connsiteX1" fmla="*/ 390798 w 412229"/>
                  <a:gd name="connsiteY1" fmla="*/ 53757 h 427334"/>
                  <a:gd name="connsiteX2" fmla="*/ 293521 w 412229"/>
                  <a:gd name="connsiteY2" fmla="*/ 112278 h 427334"/>
                  <a:gd name="connsiteX3" fmla="*/ 284673 w 412229"/>
                  <a:gd name="connsiteY3" fmla="*/ 110996 h 427334"/>
                  <a:gd name="connsiteX4" fmla="*/ 272276 w 412229"/>
                  <a:gd name="connsiteY4" fmla="*/ 115729 h 427334"/>
                  <a:gd name="connsiteX5" fmla="*/ 261464 w 412229"/>
                  <a:gd name="connsiteY5" fmla="*/ 131958 h 427334"/>
                  <a:gd name="connsiteX6" fmla="*/ 273853 w 412229"/>
                  <a:gd name="connsiteY6" fmla="*/ 166983 h 427334"/>
                  <a:gd name="connsiteX7" fmla="*/ 292464 w 412229"/>
                  <a:gd name="connsiteY7" fmla="*/ 172805 h 427334"/>
                  <a:gd name="connsiteX8" fmla="*/ 303590 w 412229"/>
                  <a:gd name="connsiteY8" fmla="*/ 169176 h 427334"/>
                  <a:gd name="connsiteX9" fmla="*/ 310221 w 412229"/>
                  <a:gd name="connsiteY9" fmla="*/ 159341 h 427334"/>
                  <a:gd name="connsiteX10" fmla="*/ 352474 w 412229"/>
                  <a:gd name="connsiteY10" fmla="*/ 141839 h 427334"/>
                  <a:gd name="connsiteX11" fmla="*/ 412229 w 412229"/>
                  <a:gd name="connsiteY11" fmla="*/ 201594 h 427334"/>
                  <a:gd name="connsiteX12" fmla="*/ 375734 w 412229"/>
                  <a:gd name="connsiteY12" fmla="*/ 256653 h 427334"/>
                  <a:gd name="connsiteX13" fmla="*/ 366925 w 412229"/>
                  <a:gd name="connsiteY13" fmla="*/ 258432 h 427334"/>
                  <a:gd name="connsiteX14" fmla="*/ 335342 w 412229"/>
                  <a:gd name="connsiteY14" fmla="*/ 274409 h 427334"/>
                  <a:gd name="connsiteX15" fmla="*/ 289635 w 412229"/>
                  <a:gd name="connsiteY15" fmla="*/ 278194 h 427334"/>
                  <a:gd name="connsiteX16" fmla="*/ 292337 w 412229"/>
                  <a:gd name="connsiteY16" fmla="*/ 321306 h 427334"/>
                  <a:gd name="connsiteX17" fmla="*/ 209975 w 412229"/>
                  <a:gd name="connsiteY17" fmla="*/ 414524 h 427334"/>
                  <a:gd name="connsiteX18" fmla="*/ 180488 w 412229"/>
                  <a:gd name="connsiteY18" fmla="*/ 422425 h 427334"/>
                  <a:gd name="connsiteX19" fmla="*/ 5285 w 412229"/>
                  <a:gd name="connsiteY19" fmla="*/ 321272 h 427334"/>
                  <a:gd name="connsiteX20" fmla="*/ 4909 w 412229"/>
                  <a:gd name="connsiteY20" fmla="*/ 319868 h 427334"/>
                  <a:gd name="connsiteX21" fmla="*/ 106062 w 412229"/>
                  <a:gd name="connsiteY21" fmla="*/ 144665 h 427334"/>
                  <a:gd name="connsiteX22" fmla="*/ 135549 w 412229"/>
                  <a:gd name="connsiteY22" fmla="*/ 136764 h 427334"/>
                  <a:gd name="connsiteX23" fmla="*/ 157273 w 412229"/>
                  <a:gd name="connsiteY23" fmla="*/ 102172 h 427334"/>
                  <a:gd name="connsiteX24" fmla="*/ 241729 w 412229"/>
                  <a:gd name="connsiteY24" fmla="*/ 9762 h 427334"/>
                  <a:gd name="connsiteX25" fmla="*/ 284487 w 412229"/>
                  <a:gd name="connsiteY25" fmla="*/ 575 h 427334"/>
                  <a:gd name="connsiteX26" fmla="*/ 284527 w 412229"/>
                  <a:gd name="connsiteY26" fmla="*/ 1303 h 427334"/>
                  <a:gd name="connsiteX27" fmla="*/ 293521 w 412229"/>
                  <a:gd name="connsiteY27" fmla="*/ 0 h 427334"/>
                  <a:gd name="connsiteX0" fmla="*/ 293521 w 412229"/>
                  <a:gd name="connsiteY0" fmla="*/ 0 h 427334"/>
                  <a:gd name="connsiteX1" fmla="*/ 390798 w 412229"/>
                  <a:gd name="connsiteY1" fmla="*/ 53757 h 427334"/>
                  <a:gd name="connsiteX2" fmla="*/ 293521 w 412229"/>
                  <a:gd name="connsiteY2" fmla="*/ 112278 h 427334"/>
                  <a:gd name="connsiteX3" fmla="*/ 284673 w 412229"/>
                  <a:gd name="connsiteY3" fmla="*/ 110996 h 427334"/>
                  <a:gd name="connsiteX4" fmla="*/ 272276 w 412229"/>
                  <a:gd name="connsiteY4" fmla="*/ 115729 h 427334"/>
                  <a:gd name="connsiteX5" fmla="*/ 261464 w 412229"/>
                  <a:gd name="connsiteY5" fmla="*/ 131958 h 427334"/>
                  <a:gd name="connsiteX6" fmla="*/ 273853 w 412229"/>
                  <a:gd name="connsiteY6" fmla="*/ 166983 h 427334"/>
                  <a:gd name="connsiteX7" fmla="*/ 292464 w 412229"/>
                  <a:gd name="connsiteY7" fmla="*/ 172805 h 427334"/>
                  <a:gd name="connsiteX8" fmla="*/ 303590 w 412229"/>
                  <a:gd name="connsiteY8" fmla="*/ 169176 h 427334"/>
                  <a:gd name="connsiteX9" fmla="*/ 310221 w 412229"/>
                  <a:gd name="connsiteY9" fmla="*/ 159341 h 427334"/>
                  <a:gd name="connsiteX10" fmla="*/ 352474 w 412229"/>
                  <a:gd name="connsiteY10" fmla="*/ 141839 h 427334"/>
                  <a:gd name="connsiteX11" fmla="*/ 412229 w 412229"/>
                  <a:gd name="connsiteY11" fmla="*/ 201594 h 427334"/>
                  <a:gd name="connsiteX12" fmla="*/ 375734 w 412229"/>
                  <a:gd name="connsiteY12" fmla="*/ 256653 h 427334"/>
                  <a:gd name="connsiteX13" fmla="*/ 366925 w 412229"/>
                  <a:gd name="connsiteY13" fmla="*/ 258432 h 427334"/>
                  <a:gd name="connsiteX14" fmla="*/ 335342 w 412229"/>
                  <a:gd name="connsiteY14" fmla="*/ 274409 h 427334"/>
                  <a:gd name="connsiteX15" fmla="*/ 289635 w 412229"/>
                  <a:gd name="connsiteY15" fmla="*/ 278194 h 427334"/>
                  <a:gd name="connsiteX16" fmla="*/ 292337 w 412229"/>
                  <a:gd name="connsiteY16" fmla="*/ 321306 h 427334"/>
                  <a:gd name="connsiteX17" fmla="*/ 209975 w 412229"/>
                  <a:gd name="connsiteY17" fmla="*/ 414524 h 427334"/>
                  <a:gd name="connsiteX18" fmla="*/ 180488 w 412229"/>
                  <a:gd name="connsiteY18" fmla="*/ 422425 h 427334"/>
                  <a:gd name="connsiteX19" fmla="*/ 5285 w 412229"/>
                  <a:gd name="connsiteY19" fmla="*/ 321272 h 427334"/>
                  <a:gd name="connsiteX20" fmla="*/ 4909 w 412229"/>
                  <a:gd name="connsiteY20" fmla="*/ 319868 h 427334"/>
                  <a:gd name="connsiteX21" fmla="*/ 106062 w 412229"/>
                  <a:gd name="connsiteY21" fmla="*/ 144665 h 427334"/>
                  <a:gd name="connsiteX22" fmla="*/ 157273 w 412229"/>
                  <a:gd name="connsiteY22" fmla="*/ 102172 h 427334"/>
                  <a:gd name="connsiteX23" fmla="*/ 241729 w 412229"/>
                  <a:gd name="connsiteY23" fmla="*/ 9762 h 427334"/>
                  <a:gd name="connsiteX24" fmla="*/ 284487 w 412229"/>
                  <a:gd name="connsiteY24" fmla="*/ 575 h 427334"/>
                  <a:gd name="connsiteX25" fmla="*/ 284527 w 412229"/>
                  <a:gd name="connsiteY25" fmla="*/ 1303 h 427334"/>
                  <a:gd name="connsiteX26" fmla="*/ 293521 w 412229"/>
                  <a:gd name="connsiteY26" fmla="*/ 0 h 427334"/>
                  <a:gd name="connsiteX0" fmla="*/ 295015 w 413723"/>
                  <a:gd name="connsiteY0" fmla="*/ 0 h 427334"/>
                  <a:gd name="connsiteX1" fmla="*/ 392292 w 413723"/>
                  <a:gd name="connsiteY1" fmla="*/ 53757 h 427334"/>
                  <a:gd name="connsiteX2" fmla="*/ 295015 w 413723"/>
                  <a:gd name="connsiteY2" fmla="*/ 112278 h 427334"/>
                  <a:gd name="connsiteX3" fmla="*/ 286167 w 413723"/>
                  <a:gd name="connsiteY3" fmla="*/ 110996 h 427334"/>
                  <a:gd name="connsiteX4" fmla="*/ 273770 w 413723"/>
                  <a:gd name="connsiteY4" fmla="*/ 115729 h 427334"/>
                  <a:gd name="connsiteX5" fmla="*/ 262958 w 413723"/>
                  <a:gd name="connsiteY5" fmla="*/ 131958 h 427334"/>
                  <a:gd name="connsiteX6" fmla="*/ 275347 w 413723"/>
                  <a:gd name="connsiteY6" fmla="*/ 166983 h 427334"/>
                  <a:gd name="connsiteX7" fmla="*/ 293958 w 413723"/>
                  <a:gd name="connsiteY7" fmla="*/ 172805 h 427334"/>
                  <a:gd name="connsiteX8" fmla="*/ 305084 w 413723"/>
                  <a:gd name="connsiteY8" fmla="*/ 169176 h 427334"/>
                  <a:gd name="connsiteX9" fmla="*/ 311715 w 413723"/>
                  <a:gd name="connsiteY9" fmla="*/ 159341 h 427334"/>
                  <a:gd name="connsiteX10" fmla="*/ 353968 w 413723"/>
                  <a:gd name="connsiteY10" fmla="*/ 141839 h 427334"/>
                  <a:gd name="connsiteX11" fmla="*/ 413723 w 413723"/>
                  <a:gd name="connsiteY11" fmla="*/ 201594 h 427334"/>
                  <a:gd name="connsiteX12" fmla="*/ 377228 w 413723"/>
                  <a:gd name="connsiteY12" fmla="*/ 256653 h 427334"/>
                  <a:gd name="connsiteX13" fmla="*/ 368419 w 413723"/>
                  <a:gd name="connsiteY13" fmla="*/ 258432 h 427334"/>
                  <a:gd name="connsiteX14" fmla="*/ 336836 w 413723"/>
                  <a:gd name="connsiteY14" fmla="*/ 274409 h 427334"/>
                  <a:gd name="connsiteX15" fmla="*/ 291129 w 413723"/>
                  <a:gd name="connsiteY15" fmla="*/ 278194 h 427334"/>
                  <a:gd name="connsiteX16" fmla="*/ 293831 w 413723"/>
                  <a:gd name="connsiteY16" fmla="*/ 321306 h 427334"/>
                  <a:gd name="connsiteX17" fmla="*/ 211469 w 413723"/>
                  <a:gd name="connsiteY17" fmla="*/ 414524 h 427334"/>
                  <a:gd name="connsiteX18" fmla="*/ 181982 w 413723"/>
                  <a:gd name="connsiteY18" fmla="*/ 422425 h 427334"/>
                  <a:gd name="connsiteX19" fmla="*/ 6779 w 413723"/>
                  <a:gd name="connsiteY19" fmla="*/ 321272 h 427334"/>
                  <a:gd name="connsiteX20" fmla="*/ 6403 w 413723"/>
                  <a:gd name="connsiteY20" fmla="*/ 319868 h 427334"/>
                  <a:gd name="connsiteX21" fmla="*/ 90887 w 413723"/>
                  <a:gd name="connsiteY21" fmla="*/ 142283 h 427334"/>
                  <a:gd name="connsiteX22" fmla="*/ 158767 w 413723"/>
                  <a:gd name="connsiteY22" fmla="*/ 102172 h 427334"/>
                  <a:gd name="connsiteX23" fmla="*/ 243223 w 413723"/>
                  <a:gd name="connsiteY23" fmla="*/ 9762 h 427334"/>
                  <a:gd name="connsiteX24" fmla="*/ 285981 w 413723"/>
                  <a:gd name="connsiteY24" fmla="*/ 575 h 427334"/>
                  <a:gd name="connsiteX25" fmla="*/ 286021 w 413723"/>
                  <a:gd name="connsiteY25" fmla="*/ 1303 h 427334"/>
                  <a:gd name="connsiteX26" fmla="*/ 295015 w 413723"/>
                  <a:gd name="connsiteY26" fmla="*/ 0 h 427334"/>
                  <a:gd name="connsiteX0" fmla="*/ 294776 w 413484"/>
                  <a:gd name="connsiteY0" fmla="*/ 0 h 427334"/>
                  <a:gd name="connsiteX1" fmla="*/ 392053 w 413484"/>
                  <a:gd name="connsiteY1" fmla="*/ 53757 h 427334"/>
                  <a:gd name="connsiteX2" fmla="*/ 294776 w 413484"/>
                  <a:gd name="connsiteY2" fmla="*/ 112278 h 427334"/>
                  <a:gd name="connsiteX3" fmla="*/ 285928 w 413484"/>
                  <a:gd name="connsiteY3" fmla="*/ 110996 h 427334"/>
                  <a:gd name="connsiteX4" fmla="*/ 273531 w 413484"/>
                  <a:gd name="connsiteY4" fmla="*/ 115729 h 427334"/>
                  <a:gd name="connsiteX5" fmla="*/ 262719 w 413484"/>
                  <a:gd name="connsiteY5" fmla="*/ 131958 h 427334"/>
                  <a:gd name="connsiteX6" fmla="*/ 275108 w 413484"/>
                  <a:gd name="connsiteY6" fmla="*/ 166983 h 427334"/>
                  <a:gd name="connsiteX7" fmla="*/ 293719 w 413484"/>
                  <a:gd name="connsiteY7" fmla="*/ 172805 h 427334"/>
                  <a:gd name="connsiteX8" fmla="*/ 304845 w 413484"/>
                  <a:gd name="connsiteY8" fmla="*/ 169176 h 427334"/>
                  <a:gd name="connsiteX9" fmla="*/ 311476 w 413484"/>
                  <a:gd name="connsiteY9" fmla="*/ 159341 h 427334"/>
                  <a:gd name="connsiteX10" fmla="*/ 353729 w 413484"/>
                  <a:gd name="connsiteY10" fmla="*/ 141839 h 427334"/>
                  <a:gd name="connsiteX11" fmla="*/ 413484 w 413484"/>
                  <a:gd name="connsiteY11" fmla="*/ 201594 h 427334"/>
                  <a:gd name="connsiteX12" fmla="*/ 376989 w 413484"/>
                  <a:gd name="connsiteY12" fmla="*/ 256653 h 427334"/>
                  <a:gd name="connsiteX13" fmla="*/ 368180 w 413484"/>
                  <a:gd name="connsiteY13" fmla="*/ 258432 h 427334"/>
                  <a:gd name="connsiteX14" fmla="*/ 336597 w 413484"/>
                  <a:gd name="connsiteY14" fmla="*/ 274409 h 427334"/>
                  <a:gd name="connsiteX15" fmla="*/ 290890 w 413484"/>
                  <a:gd name="connsiteY15" fmla="*/ 278194 h 427334"/>
                  <a:gd name="connsiteX16" fmla="*/ 293592 w 413484"/>
                  <a:gd name="connsiteY16" fmla="*/ 321306 h 427334"/>
                  <a:gd name="connsiteX17" fmla="*/ 211230 w 413484"/>
                  <a:gd name="connsiteY17" fmla="*/ 414524 h 427334"/>
                  <a:gd name="connsiteX18" fmla="*/ 181743 w 413484"/>
                  <a:gd name="connsiteY18" fmla="*/ 422425 h 427334"/>
                  <a:gd name="connsiteX19" fmla="*/ 6540 w 413484"/>
                  <a:gd name="connsiteY19" fmla="*/ 321272 h 427334"/>
                  <a:gd name="connsiteX20" fmla="*/ 6164 w 413484"/>
                  <a:gd name="connsiteY20" fmla="*/ 319868 h 427334"/>
                  <a:gd name="connsiteX21" fmla="*/ 90648 w 413484"/>
                  <a:gd name="connsiteY21" fmla="*/ 142283 h 427334"/>
                  <a:gd name="connsiteX22" fmla="*/ 158528 w 413484"/>
                  <a:gd name="connsiteY22" fmla="*/ 102172 h 427334"/>
                  <a:gd name="connsiteX23" fmla="*/ 242984 w 413484"/>
                  <a:gd name="connsiteY23" fmla="*/ 9762 h 427334"/>
                  <a:gd name="connsiteX24" fmla="*/ 285742 w 413484"/>
                  <a:gd name="connsiteY24" fmla="*/ 575 h 427334"/>
                  <a:gd name="connsiteX25" fmla="*/ 285782 w 413484"/>
                  <a:gd name="connsiteY25" fmla="*/ 1303 h 427334"/>
                  <a:gd name="connsiteX26" fmla="*/ 294776 w 413484"/>
                  <a:gd name="connsiteY26" fmla="*/ 0 h 427334"/>
                  <a:gd name="connsiteX0" fmla="*/ 294776 w 413484"/>
                  <a:gd name="connsiteY0" fmla="*/ 0 h 427334"/>
                  <a:gd name="connsiteX1" fmla="*/ 392053 w 413484"/>
                  <a:gd name="connsiteY1" fmla="*/ 53757 h 427334"/>
                  <a:gd name="connsiteX2" fmla="*/ 294776 w 413484"/>
                  <a:gd name="connsiteY2" fmla="*/ 112278 h 427334"/>
                  <a:gd name="connsiteX3" fmla="*/ 285928 w 413484"/>
                  <a:gd name="connsiteY3" fmla="*/ 110996 h 427334"/>
                  <a:gd name="connsiteX4" fmla="*/ 273531 w 413484"/>
                  <a:gd name="connsiteY4" fmla="*/ 115729 h 427334"/>
                  <a:gd name="connsiteX5" fmla="*/ 262719 w 413484"/>
                  <a:gd name="connsiteY5" fmla="*/ 131958 h 427334"/>
                  <a:gd name="connsiteX6" fmla="*/ 275108 w 413484"/>
                  <a:gd name="connsiteY6" fmla="*/ 166983 h 427334"/>
                  <a:gd name="connsiteX7" fmla="*/ 293719 w 413484"/>
                  <a:gd name="connsiteY7" fmla="*/ 172805 h 427334"/>
                  <a:gd name="connsiteX8" fmla="*/ 304845 w 413484"/>
                  <a:gd name="connsiteY8" fmla="*/ 169176 h 427334"/>
                  <a:gd name="connsiteX9" fmla="*/ 311476 w 413484"/>
                  <a:gd name="connsiteY9" fmla="*/ 159341 h 427334"/>
                  <a:gd name="connsiteX10" fmla="*/ 353729 w 413484"/>
                  <a:gd name="connsiteY10" fmla="*/ 141839 h 427334"/>
                  <a:gd name="connsiteX11" fmla="*/ 413484 w 413484"/>
                  <a:gd name="connsiteY11" fmla="*/ 201594 h 427334"/>
                  <a:gd name="connsiteX12" fmla="*/ 376989 w 413484"/>
                  <a:gd name="connsiteY12" fmla="*/ 256653 h 427334"/>
                  <a:gd name="connsiteX13" fmla="*/ 368180 w 413484"/>
                  <a:gd name="connsiteY13" fmla="*/ 258432 h 427334"/>
                  <a:gd name="connsiteX14" fmla="*/ 336597 w 413484"/>
                  <a:gd name="connsiteY14" fmla="*/ 274409 h 427334"/>
                  <a:gd name="connsiteX15" fmla="*/ 290890 w 413484"/>
                  <a:gd name="connsiteY15" fmla="*/ 278194 h 427334"/>
                  <a:gd name="connsiteX16" fmla="*/ 293592 w 413484"/>
                  <a:gd name="connsiteY16" fmla="*/ 321306 h 427334"/>
                  <a:gd name="connsiteX17" fmla="*/ 211230 w 413484"/>
                  <a:gd name="connsiteY17" fmla="*/ 414524 h 427334"/>
                  <a:gd name="connsiteX18" fmla="*/ 181743 w 413484"/>
                  <a:gd name="connsiteY18" fmla="*/ 422425 h 427334"/>
                  <a:gd name="connsiteX19" fmla="*/ 6540 w 413484"/>
                  <a:gd name="connsiteY19" fmla="*/ 321272 h 427334"/>
                  <a:gd name="connsiteX20" fmla="*/ 6164 w 413484"/>
                  <a:gd name="connsiteY20" fmla="*/ 319868 h 427334"/>
                  <a:gd name="connsiteX21" fmla="*/ 90648 w 413484"/>
                  <a:gd name="connsiteY21" fmla="*/ 142283 h 427334"/>
                  <a:gd name="connsiteX22" fmla="*/ 153766 w 413484"/>
                  <a:gd name="connsiteY22" fmla="*/ 75978 h 427334"/>
                  <a:gd name="connsiteX23" fmla="*/ 242984 w 413484"/>
                  <a:gd name="connsiteY23" fmla="*/ 9762 h 427334"/>
                  <a:gd name="connsiteX24" fmla="*/ 285742 w 413484"/>
                  <a:gd name="connsiteY24" fmla="*/ 575 h 427334"/>
                  <a:gd name="connsiteX25" fmla="*/ 285782 w 413484"/>
                  <a:gd name="connsiteY25" fmla="*/ 1303 h 427334"/>
                  <a:gd name="connsiteX26" fmla="*/ 294776 w 413484"/>
                  <a:gd name="connsiteY26" fmla="*/ 0 h 427334"/>
                  <a:gd name="connsiteX0" fmla="*/ 294776 w 413484"/>
                  <a:gd name="connsiteY0" fmla="*/ 0 h 427334"/>
                  <a:gd name="connsiteX1" fmla="*/ 392053 w 413484"/>
                  <a:gd name="connsiteY1" fmla="*/ 53757 h 427334"/>
                  <a:gd name="connsiteX2" fmla="*/ 294776 w 413484"/>
                  <a:gd name="connsiteY2" fmla="*/ 112278 h 427334"/>
                  <a:gd name="connsiteX3" fmla="*/ 285928 w 413484"/>
                  <a:gd name="connsiteY3" fmla="*/ 110996 h 427334"/>
                  <a:gd name="connsiteX4" fmla="*/ 273531 w 413484"/>
                  <a:gd name="connsiteY4" fmla="*/ 115729 h 427334"/>
                  <a:gd name="connsiteX5" fmla="*/ 262719 w 413484"/>
                  <a:gd name="connsiteY5" fmla="*/ 131958 h 427334"/>
                  <a:gd name="connsiteX6" fmla="*/ 275108 w 413484"/>
                  <a:gd name="connsiteY6" fmla="*/ 166983 h 427334"/>
                  <a:gd name="connsiteX7" fmla="*/ 293719 w 413484"/>
                  <a:gd name="connsiteY7" fmla="*/ 172805 h 427334"/>
                  <a:gd name="connsiteX8" fmla="*/ 304845 w 413484"/>
                  <a:gd name="connsiteY8" fmla="*/ 169176 h 427334"/>
                  <a:gd name="connsiteX9" fmla="*/ 311476 w 413484"/>
                  <a:gd name="connsiteY9" fmla="*/ 159341 h 427334"/>
                  <a:gd name="connsiteX10" fmla="*/ 353729 w 413484"/>
                  <a:gd name="connsiteY10" fmla="*/ 141839 h 427334"/>
                  <a:gd name="connsiteX11" fmla="*/ 413484 w 413484"/>
                  <a:gd name="connsiteY11" fmla="*/ 201594 h 427334"/>
                  <a:gd name="connsiteX12" fmla="*/ 376989 w 413484"/>
                  <a:gd name="connsiteY12" fmla="*/ 256653 h 427334"/>
                  <a:gd name="connsiteX13" fmla="*/ 368180 w 413484"/>
                  <a:gd name="connsiteY13" fmla="*/ 258432 h 427334"/>
                  <a:gd name="connsiteX14" fmla="*/ 336597 w 413484"/>
                  <a:gd name="connsiteY14" fmla="*/ 274409 h 427334"/>
                  <a:gd name="connsiteX15" fmla="*/ 290890 w 413484"/>
                  <a:gd name="connsiteY15" fmla="*/ 278194 h 427334"/>
                  <a:gd name="connsiteX16" fmla="*/ 293592 w 413484"/>
                  <a:gd name="connsiteY16" fmla="*/ 321306 h 427334"/>
                  <a:gd name="connsiteX17" fmla="*/ 211230 w 413484"/>
                  <a:gd name="connsiteY17" fmla="*/ 414524 h 427334"/>
                  <a:gd name="connsiteX18" fmla="*/ 181743 w 413484"/>
                  <a:gd name="connsiteY18" fmla="*/ 422425 h 427334"/>
                  <a:gd name="connsiteX19" fmla="*/ 6540 w 413484"/>
                  <a:gd name="connsiteY19" fmla="*/ 321272 h 427334"/>
                  <a:gd name="connsiteX20" fmla="*/ 6164 w 413484"/>
                  <a:gd name="connsiteY20" fmla="*/ 319868 h 427334"/>
                  <a:gd name="connsiteX21" fmla="*/ 90648 w 413484"/>
                  <a:gd name="connsiteY21" fmla="*/ 142283 h 427334"/>
                  <a:gd name="connsiteX22" fmla="*/ 153766 w 413484"/>
                  <a:gd name="connsiteY22" fmla="*/ 75978 h 427334"/>
                  <a:gd name="connsiteX23" fmla="*/ 242984 w 413484"/>
                  <a:gd name="connsiteY23" fmla="*/ 9762 h 427334"/>
                  <a:gd name="connsiteX24" fmla="*/ 285742 w 413484"/>
                  <a:gd name="connsiteY24" fmla="*/ 575 h 427334"/>
                  <a:gd name="connsiteX25" fmla="*/ 285782 w 413484"/>
                  <a:gd name="connsiteY25" fmla="*/ 1303 h 427334"/>
                  <a:gd name="connsiteX26" fmla="*/ 294776 w 413484"/>
                  <a:gd name="connsiteY26" fmla="*/ 0 h 427334"/>
                  <a:gd name="connsiteX0" fmla="*/ 294776 w 413484"/>
                  <a:gd name="connsiteY0" fmla="*/ 0 h 427334"/>
                  <a:gd name="connsiteX1" fmla="*/ 392053 w 413484"/>
                  <a:gd name="connsiteY1" fmla="*/ 53757 h 427334"/>
                  <a:gd name="connsiteX2" fmla="*/ 294776 w 413484"/>
                  <a:gd name="connsiteY2" fmla="*/ 112278 h 427334"/>
                  <a:gd name="connsiteX3" fmla="*/ 285928 w 413484"/>
                  <a:gd name="connsiteY3" fmla="*/ 110996 h 427334"/>
                  <a:gd name="connsiteX4" fmla="*/ 273531 w 413484"/>
                  <a:gd name="connsiteY4" fmla="*/ 115729 h 427334"/>
                  <a:gd name="connsiteX5" fmla="*/ 262719 w 413484"/>
                  <a:gd name="connsiteY5" fmla="*/ 131958 h 427334"/>
                  <a:gd name="connsiteX6" fmla="*/ 275108 w 413484"/>
                  <a:gd name="connsiteY6" fmla="*/ 166983 h 427334"/>
                  <a:gd name="connsiteX7" fmla="*/ 293719 w 413484"/>
                  <a:gd name="connsiteY7" fmla="*/ 172805 h 427334"/>
                  <a:gd name="connsiteX8" fmla="*/ 304845 w 413484"/>
                  <a:gd name="connsiteY8" fmla="*/ 169176 h 427334"/>
                  <a:gd name="connsiteX9" fmla="*/ 311476 w 413484"/>
                  <a:gd name="connsiteY9" fmla="*/ 159341 h 427334"/>
                  <a:gd name="connsiteX10" fmla="*/ 353729 w 413484"/>
                  <a:gd name="connsiteY10" fmla="*/ 141839 h 427334"/>
                  <a:gd name="connsiteX11" fmla="*/ 413484 w 413484"/>
                  <a:gd name="connsiteY11" fmla="*/ 201594 h 427334"/>
                  <a:gd name="connsiteX12" fmla="*/ 376989 w 413484"/>
                  <a:gd name="connsiteY12" fmla="*/ 256653 h 427334"/>
                  <a:gd name="connsiteX13" fmla="*/ 368180 w 413484"/>
                  <a:gd name="connsiteY13" fmla="*/ 258432 h 427334"/>
                  <a:gd name="connsiteX14" fmla="*/ 336597 w 413484"/>
                  <a:gd name="connsiteY14" fmla="*/ 274409 h 427334"/>
                  <a:gd name="connsiteX15" fmla="*/ 293592 w 413484"/>
                  <a:gd name="connsiteY15" fmla="*/ 321306 h 427334"/>
                  <a:gd name="connsiteX16" fmla="*/ 211230 w 413484"/>
                  <a:gd name="connsiteY16" fmla="*/ 414524 h 427334"/>
                  <a:gd name="connsiteX17" fmla="*/ 181743 w 413484"/>
                  <a:gd name="connsiteY17" fmla="*/ 422425 h 427334"/>
                  <a:gd name="connsiteX18" fmla="*/ 6540 w 413484"/>
                  <a:gd name="connsiteY18" fmla="*/ 321272 h 427334"/>
                  <a:gd name="connsiteX19" fmla="*/ 6164 w 413484"/>
                  <a:gd name="connsiteY19" fmla="*/ 319868 h 427334"/>
                  <a:gd name="connsiteX20" fmla="*/ 90648 w 413484"/>
                  <a:gd name="connsiteY20" fmla="*/ 142283 h 427334"/>
                  <a:gd name="connsiteX21" fmla="*/ 153766 w 413484"/>
                  <a:gd name="connsiteY21" fmla="*/ 75978 h 427334"/>
                  <a:gd name="connsiteX22" fmla="*/ 242984 w 413484"/>
                  <a:gd name="connsiteY22" fmla="*/ 9762 h 427334"/>
                  <a:gd name="connsiteX23" fmla="*/ 285742 w 413484"/>
                  <a:gd name="connsiteY23" fmla="*/ 575 h 427334"/>
                  <a:gd name="connsiteX24" fmla="*/ 285782 w 413484"/>
                  <a:gd name="connsiteY24" fmla="*/ 1303 h 427334"/>
                  <a:gd name="connsiteX25" fmla="*/ 294776 w 413484"/>
                  <a:gd name="connsiteY25" fmla="*/ 0 h 427334"/>
                  <a:gd name="connsiteX0" fmla="*/ 294776 w 413484"/>
                  <a:gd name="connsiteY0" fmla="*/ 0 h 427334"/>
                  <a:gd name="connsiteX1" fmla="*/ 392053 w 413484"/>
                  <a:gd name="connsiteY1" fmla="*/ 53757 h 427334"/>
                  <a:gd name="connsiteX2" fmla="*/ 294776 w 413484"/>
                  <a:gd name="connsiteY2" fmla="*/ 112278 h 427334"/>
                  <a:gd name="connsiteX3" fmla="*/ 285928 w 413484"/>
                  <a:gd name="connsiteY3" fmla="*/ 110996 h 427334"/>
                  <a:gd name="connsiteX4" fmla="*/ 273531 w 413484"/>
                  <a:gd name="connsiteY4" fmla="*/ 115729 h 427334"/>
                  <a:gd name="connsiteX5" fmla="*/ 262719 w 413484"/>
                  <a:gd name="connsiteY5" fmla="*/ 131958 h 427334"/>
                  <a:gd name="connsiteX6" fmla="*/ 234627 w 413484"/>
                  <a:gd name="connsiteY6" fmla="*/ 195558 h 427334"/>
                  <a:gd name="connsiteX7" fmla="*/ 293719 w 413484"/>
                  <a:gd name="connsiteY7" fmla="*/ 172805 h 427334"/>
                  <a:gd name="connsiteX8" fmla="*/ 304845 w 413484"/>
                  <a:gd name="connsiteY8" fmla="*/ 169176 h 427334"/>
                  <a:gd name="connsiteX9" fmla="*/ 311476 w 413484"/>
                  <a:gd name="connsiteY9" fmla="*/ 159341 h 427334"/>
                  <a:gd name="connsiteX10" fmla="*/ 353729 w 413484"/>
                  <a:gd name="connsiteY10" fmla="*/ 141839 h 427334"/>
                  <a:gd name="connsiteX11" fmla="*/ 413484 w 413484"/>
                  <a:gd name="connsiteY11" fmla="*/ 201594 h 427334"/>
                  <a:gd name="connsiteX12" fmla="*/ 376989 w 413484"/>
                  <a:gd name="connsiteY12" fmla="*/ 256653 h 427334"/>
                  <a:gd name="connsiteX13" fmla="*/ 368180 w 413484"/>
                  <a:gd name="connsiteY13" fmla="*/ 258432 h 427334"/>
                  <a:gd name="connsiteX14" fmla="*/ 336597 w 413484"/>
                  <a:gd name="connsiteY14" fmla="*/ 274409 h 427334"/>
                  <a:gd name="connsiteX15" fmla="*/ 293592 w 413484"/>
                  <a:gd name="connsiteY15" fmla="*/ 321306 h 427334"/>
                  <a:gd name="connsiteX16" fmla="*/ 211230 w 413484"/>
                  <a:gd name="connsiteY16" fmla="*/ 414524 h 427334"/>
                  <a:gd name="connsiteX17" fmla="*/ 181743 w 413484"/>
                  <a:gd name="connsiteY17" fmla="*/ 422425 h 427334"/>
                  <a:gd name="connsiteX18" fmla="*/ 6540 w 413484"/>
                  <a:gd name="connsiteY18" fmla="*/ 321272 h 427334"/>
                  <a:gd name="connsiteX19" fmla="*/ 6164 w 413484"/>
                  <a:gd name="connsiteY19" fmla="*/ 319868 h 427334"/>
                  <a:gd name="connsiteX20" fmla="*/ 90648 w 413484"/>
                  <a:gd name="connsiteY20" fmla="*/ 142283 h 427334"/>
                  <a:gd name="connsiteX21" fmla="*/ 153766 w 413484"/>
                  <a:gd name="connsiteY21" fmla="*/ 75978 h 427334"/>
                  <a:gd name="connsiteX22" fmla="*/ 242984 w 413484"/>
                  <a:gd name="connsiteY22" fmla="*/ 9762 h 427334"/>
                  <a:gd name="connsiteX23" fmla="*/ 285742 w 413484"/>
                  <a:gd name="connsiteY23" fmla="*/ 575 h 427334"/>
                  <a:gd name="connsiteX24" fmla="*/ 285782 w 413484"/>
                  <a:gd name="connsiteY24" fmla="*/ 1303 h 427334"/>
                  <a:gd name="connsiteX25" fmla="*/ 294776 w 413484"/>
                  <a:gd name="connsiteY25" fmla="*/ 0 h 427334"/>
                  <a:gd name="connsiteX0" fmla="*/ 299067 w 417775"/>
                  <a:gd name="connsiteY0" fmla="*/ 0 h 427334"/>
                  <a:gd name="connsiteX1" fmla="*/ 396344 w 417775"/>
                  <a:gd name="connsiteY1" fmla="*/ 53757 h 427334"/>
                  <a:gd name="connsiteX2" fmla="*/ 299067 w 417775"/>
                  <a:gd name="connsiteY2" fmla="*/ 112278 h 427334"/>
                  <a:gd name="connsiteX3" fmla="*/ 290219 w 417775"/>
                  <a:gd name="connsiteY3" fmla="*/ 110996 h 427334"/>
                  <a:gd name="connsiteX4" fmla="*/ 277822 w 417775"/>
                  <a:gd name="connsiteY4" fmla="*/ 115729 h 427334"/>
                  <a:gd name="connsiteX5" fmla="*/ 267010 w 417775"/>
                  <a:gd name="connsiteY5" fmla="*/ 131958 h 427334"/>
                  <a:gd name="connsiteX6" fmla="*/ 238918 w 417775"/>
                  <a:gd name="connsiteY6" fmla="*/ 195558 h 427334"/>
                  <a:gd name="connsiteX7" fmla="*/ 298010 w 417775"/>
                  <a:gd name="connsiteY7" fmla="*/ 172805 h 427334"/>
                  <a:gd name="connsiteX8" fmla="*/ 309136 w 417775"/>
                  <a:gd name="connsiteY8" fmla="*/ 169176 h 427334"/>
                  <a:gd name="connsiteX9" fmla="*/ 315767 w 417775"/>
                  <a:gd name="connsiteY9" fmla="*/ 159341 h 427334"/>
                  <a:gd name="connsiteX10" fmla="*/ 358020 w 417775"/>
                  <a:gd name="connsiteY10" fmla="*/ 141839 h 427334"/>
                  <a:gd name="connsiteX11" fmla="*/ 417775 w 417775"/>
                  <a:gd name="connsiteY11" fmla="*/ 201594 h 427334"/>
                  <a:gd name="connsiteX12" fmla="*/ 381280 w 417775"/>
                  <a:gd name="connsiteY12" fmla="*/ 256653 h 427334"/>
                  <a:gd name="connsiteX13" fmla="*/ 372471 w 417775"/>
                  <a:gd name="connsiteY13" fmla="*/ 258432 h 427334"/>
                  <a:gd name="connsiteX14" fmla="*/ 340888 w 417775"/>
                  <a:gd name="connsiteY14" fmla="*/ 274409 h 427334"/>
                  <a:gd name="connsiteX15" fmla="*/ 297883 w 417775"/>
                  <a:gd name="connsiteY15" fmla="*/ 321306 h 427334"/>
                  <a:gd name="connsiteX16" fmla="*/ 215521 w 417775"/>
                  <a:gd name="connsiteY16" fmla="*/ 414524 h 427334"/>
                  <a:gd name="connsiteX17" fmla="*/ 186034 w 417775"/>
                  <a:gd name="connsiteY17" fmla="*/ 422425 h 427334"/>
                  <a:gd name="connsiteX18" fmla="*/ 10831 w 417775"/>
                  <a:gd name="connsiteY18" fmla="*/ 321272 h 427334"/>
                  <a:gd name="connsiteX19" fmla="*/ 5692 w 417775"/>
                  <a:gd name="connsiteY19" fmla="*/ 384162 h 427334"/>
                  <a:gd name="connsiteX20" fmla="*/ 94939 w 417775"/>
                  <a:gd name="connsiteY20" fmla="*/ 142283 h 427334"/>
                  <a:gd name="connsiteX21" fmla="*/ 158057 w 417775"/>
                  <a:gd name="connsiteY21" fmla="*/ 75978 h 427334"/>
                  <a:gd name="connsiteX22" fmla="*/ 247275 w 417775"/>
                  <a:gd name="connsiteY22" fmla="*/ 9762 h 427334"/>
                  <a:gd name="connsiteX23" fmla="*/ 290033 w 417775"/>
                  <a:gd name="connsiteY23" fmla="*/ 575 h 427334"/>
                  <a:gd name="connsiteX24" fmla="*/ 290073 w 417775"/>
                  <a:gd name="connsiteY24" fmla="*/ 1303 h 427334"/>
                  <a:gd name="connsiteX25" fmla="*/ 299067 w 417775"/>
                  <a:gd name="connsiteY25" fmla="*/ 0 h 427334"/>
                  <a:gd name="connsiteX0" fmla="*/ 288236 w 406944"/>
                  <a:gd name="connsiteY0" fmla="*/ 0 h 427334"/>
                  <a:gd name="connsiteX1" fmla="*/ 385513 w 406944"/>
                  <a:gd name="connsiteY1" fmla="*/ 53757 h 427334"/>
                  <a:gd name="connsiteX2" fmla="*/ 288236 w 406944"/>
                  <a:gd name="connsiteY2" fmla="*/ 112278 h 427334"/>
                  <a:gd name="connsiteX3" fmla="*/ 279388 w 406944"/>
                  <a:gd name="connsiteY3" fmla="*/ 110996 h 427334"/>
                  <a:gd name="connsiteX4" fmla="*/ 266991 w 406944"/>
                  <a:gd name="connsiteY4" fmla="*/ 115729 h 427334"/>
                  <a:gd name="connsiteX5" fmla="*/ 256179 w 406944"/>
                  <a:gd name="connsiteY5" fmla="*/ 131958 h 427334"/>
                  <a:gd name="connsiteX6" fmla="*/ 228087 w 406944"/>
                  <a:gd name="connsiteY6" fmla="*/ 195558 h 427334"/>
                  <a:gd name="connsiteX7" fmla="*/ 287179 w 406944"/>
                  <a:gd name="connsiteY7" fmla="*/ 172805 h 427334"/>
                  <a:gd name="connsiteX8" fmla="*/ 298305 w 406944"/>
                  <a:gd name="connsiteY8" fmla="*/ 169176 h 427334"/>
                  <a:gd name="connsiteX9" fmla="*/ 304936 w 406944"/>
                  <a:gd name="connsiteY9" fmla="*/ 159341 h 427334"/>
                  <a:gd name="connsiteX10" fmla="*/ 347189 w 406944"/>
                  <a:gd name="connsiteY10" fmla="*/ 141839 h 427334"/>
                  <a:gd name="connsiteX11" fmla="*/ 406944 w 406944"/>
                  <a:gd name="connsiteY11" fmla="*/ 201594 h 427334"/>
                  <a:gd name="connsiteX12" fmla="*/ 370449 w 406944"/>
                  <a:gd name="connsiteY12" fmla="*/ 256653 h 427334"/>
                  <a:gd name="connsiteX13" fmla="*/ 361640 w 406944"/>
                  <a:gd name="connsiteY13" fmla="*/ 258432 h 427334"/>
                  <a:gd name="connsiteX14" fmla="*/ 330057 w 406944"/>
                  <a:gd name="connsiteY14" fmla="*/ 274409 h 427334"/>
                  <a:gd name="connsiteX15" fmla="*/ 287052 w 406944"/>
                  <a:gd name="connsiteY15" fmla="*/ 321306 h 427334"/>
                  <a:gd name="connsiteX16" fmla="*/ 204690 w 406944"/>
                  <a:gd name="connsiteY16" fmla="*/ 414524 h 427334"/>
                  <a:gd name="connsiteX17" fmla="*/ 175203 w 406944"/>
                  <a:gd name="connsiteY17" fmla="*/ 422425 h 427334"/>
                  <a:gd name="connsiteX18" fmla="*/ 0 w 406944"/>
                  <a:gd name="connsiteY18" fmla="*/ 321272 h 427334"/>
                  <a:gd name="connsiteX19" fmla="*/ 84108 w 406944"/>
                  <a:gd name="connsiteY19" fmla="*/ 142283 h 427334"/>
                  <a:gd name="connsiteX20" fmla="*/ 147226 w 406944"/>
                  <a:gd name="connsiteY20" fmla="*/ 75978 h 427334"/>
                  <a:gd name="connsiteX21" fmla="*/ 236444 w 406944"/>
                  <a:gd name="connsiteY21" fmla="*/ 9762 h 427334"/>
                  <a:gd name="connsiteX22" fmla="*/ 279202 w 406944"/>
                  <a:gd name="connsiteY22" fmla="*/ 575 h 427334"/>
                  <a:gd name="connsiteX23" fmla="*/ 279242 w 406944"/>
                  <a:gd name="connsiteY23" fmla="*/ 1303 h 427334"/>
                  <a:gd name="connsiteX24" fmla="*/ 288236 w 406944"/>
                  <a:gd name="connsiteY24" fmla="*/ 0 h 427334"/>
                  <a:gd name="connsiteX0" fmla="*/ 288236 w 406944"/>
                  <a:gd name="connsiteY0" fmla="*/ 0 h 427334"/>
                  <a:gd name="connsiteX1" fmla="*/ 385513 w 406944"/>
                  <a:gd name="connsiteY1" fmla="*/ 53757 h 427334"/>
                  <a:gd name="connsiteX2" fmla="*/ 288236 w 406944"/>
                  <a:gd name="connsiteY2" fmla="*/ 112278 h 427334"/>
                  <a:gd name="connsiteX3" fmla="*/ 266991 w 406944"/>
                  <a:gd name="connsiteY3" fmla="*/ 115729 h 427334"/>
                  <a:gd name="connsiteX4" fmla="*/ 256179 w 406944"/>
                  <a:gd name="connsiteY4" fmla="*/ 131958 h 427334"/>
                  <a:gd name="connsiteX5" fmla="*/ 228087 w 406944"/>
                  <a:gd name="connsiteY5" fmla="*/ 195558 h 427334"/>
                  <a:gd name="connsiteX6" fmla="*/ 287179 w 406944"/>
                  <a:gd name="connsiteY6" fmla="*/ 172805 h 427334"/>
                  <a:gd name="connsiteX7" fmla="*/ 298305 w 406944"/>
                  <a:gd name="connsiteY7" fmla="*/ 169176 h 427334"/>
                  <a:gd name="connsiteX8" fmla="*/ 304936 w 406944"/>
                  <a:gd name="connsiteY8" fmla="*/ 159341 h 427334"/>
                  <a:gd name="connsiteX9" fmla="*/ 347189 w 406944"/>
                  <a:gd name="connsiteY9" fmla="*/ 141839 h 427334"/>
                  <a:gd name="connsiteX10" fmla="*/ 406944 w 406944"/>
                  <a:gd name="connsiteY10" fmla="*/ 201594 h 427334"/>
                  <a:gd name="connsiteX11" fmla="*/ 370449 w 406944"/>
                  <a:gd name="connsiteY11" fmla="*/ 256653 h 427334"/>
                  <a:gd name="connsiteX12" fmla="*/ 361640 w 406944"/>
                  <a:gd name="connsiteY12" fmla="*/ 258432 h 427334"/>
                  <a:gd name="connsiteX13" fmla="*/ 330057 w 406944"/>
                  <a:gd name="connsiteY13" fmla="*/ 274409 h 427334"/>
                  <a:gd name="connsiteX14" fmla="*/ 287052 w 406944"/>
                  <a:gd name="connsiteY14" fmla="*/ 321306 h 427334"/>
                  <a:gd name="connsiteX15" fmla="*/ 204690 w 406944"/>
                  <a:gd name="connsiteY15" fmla="*/ 414524 h 427334"/>
                  <a:gd name="connsiteX16" fmla="*/ 175203 w 406944"/>
                  <a:gd name="connsiteY16" fmla="*/ 422425 h 427334"/>
                  <a:gd name="connsiteX17" fmla="*/ 0 w 406944"/>
                  <a:gd name="connsiteY17" fmla="*/ 321272 h 427334"/>
                  <a:gd name="connsiteX18" fmla="*/ 84108 w 406944"/>
                  <a:gd name="connsiteY18" fmla="*/ 142283 h 427334"/>
                  <a:gd name="connsiteX19" fmla="*/ 147226 w 406944"/>
                  <a:gd name="connsiteY19" fmla="*/ 75978 h 427334"/>
                  <a:gd name="connsiteX20" fmla="*/ 236444 w 406944"/>
                  <a:gd name="connsiteY20" fmla="*/ 9762 h 427334"/>
                  <a:gd name="connsiteX21" fmla="*/ 279202 w 406944"/>
                  <a:gd name="connsiteY21" fmla="*/ 575 h 427334"/>
                  <a:gd name="connsiteX22" fmla="*/ 279242 w 406944"/>
                  <a:gd name="connsiteY22" fmla="*/ 1303 h 427334"/>
                  <a:gd name="connsiteX23" fmla="*/ 288236 w 406944"/>
                  <a:gd name="connsiteY23"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56179 w 406944"/>
                  <a:gd name="connsiteY4" fmla="*/ 131958 h 427334"/>
                  <a:gd name="connsiteX5" fmla="*/ 228087 w 406944"/>
                  <a:gd name="connsiteY5" fmla="*/ 195558 h 427334"/>
                  <a:gd name="connsiteX6" fmla="*/ 287179 w 406944"/>
                  <a:gd name="connsiteY6" fmla="*/ 172805 h 427334"/>
                  <a:gd name="connsiteX7" fmla="*/ 298305 w 406944"/>
                  <a:gd name="connsiteY7" fmla="*/ 169176 h 427334"/>
                  <a:gd name="connsiteX8" fmla="*/ 304936 w 406944"/>
                  <a:gd name="connsiteY8" fmla="*/ 159341 h 427334"/>
                  <a:gd name="connsiteX9" fmla="*/ 347189 w 406944"/>
                  <a:gd name="connsiteY9" fmla="*/ 141839 h 427334"/>
                  <a:gd name="connsiteX10" fmla="*/ 406944 w 406944"/>
                  <a:gd name="connsiteY10" fmla="*/ 201594 h 427334"/>
                  <a:gd name="connsiteX11" fmla="*/ 370449 w 406944"/>
                  <a:gd name="connsiteY11" fmla="*/ 256653 h 427334"/>
                  <a:gd name="connsiteX12" fmla="*/ 361640 w 406944"/>
                  <a:gd name="connsiteY12" fmla="*/ 258432 h 427334"/>
                  <a:gd name="connsiteX13" fmla="*/ 330057 w 406944"/>
                  <a:gd name="connsiteY13" fmla="*/ 274409 h 427334"/>
                  <a:gd name="connsiteX14" fmla="*/ 287052 w 406944"/>
                  <a:gd name="connsiteY14" fmla="*/ 321306 h 427334"/>
                  <a:gd name="connsiteX15" fmla="*/ 204690 w 406944"/>
                  <a:gd name="connsiteY15" fmla="*/ 414524 h 427334"/>
                  <a:gd name="connsiteX16" fmla="*/ 175203 w 406944"/>
                  <a:gd name="connsiteY16" fmla="*/ 422425 h 427334"/>
                  <a:gd name="connsiteX17" fmla="*/ 0 w 406944"/>
                  <a:gd name="connsiteY17" fmla="*/ 321272 h 427334"/>
                  <a:gd name="connsiteX18" fmla="*/ 84108 w 406944"/>
                  <a:gd name="connsiteY18" fmla="*/ 142283 h 427334"/>
                  <a:gd name="connsiteX19" fmla="*/ 147226 w 406944"/>
                  <a:gd name="connsiteY19" fmla="*/ 75978 h 427334"/>
                  <a:gd name="connsiteX20" fmla="*/ 236444 w 406944"/>
                  <a:gd name="connsiteY20" fmla="*/ 9762 h 427334"/>
                  <a:gd name="connsiteX21" fmla="*/ 279202 w 406944"/>
                  <a:gd name="connsiteY21" fmla="*/ 575 h 427334"/>
                  <a:gd name="connsiteX22" fmla="*/ 279242 w 406944"/>
                  <a:gd name="connsiteY22" fmla="*/ 1303 h 427334"/>
                  <a:gd name="connsiteX23" fmla="*/ 288236 w 406944"/>
                  <a:gd name="connsiteY23"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56179 w 406944"/>
                  <a:gd name="connsiteY4" fmla="*/ 131958 h 427334"/>
                  <a:gd name="connsiteX5" fmla="*/ 228087 w 406944"/>
                  <a:gd name="connsiteY5" fmla="*/ 195558 h 427334"/>
                  <a:gd name="connsiteX6" fmla="*/ 287179 w 406944"/>
                  <a:gd name="connsiteY6" fmla="*/ 172805 h 427334"/>
                  <a:gd name="connsiteX7" fmla="*/ 298305 w 406944"/>
                  <a:gd name="connsiteY7" fmla="*/ 169176 h 427334"/>
                  <a:gd name="connsiteX8" fmla="*/ 304936 w 406944"/>
                  <a:gd name="connsiteY8" fmla="*/ 159341 h 427334"/>
                  <a:gd name="connsiteX9" fmla="*/ 347189 w 406944"/>
                  <a:gd name="connsiteY9" fmla="*/ 141839 h 427334"/>
                  <a:gd name="connsiteX10" fmla="*/ 406944 w 406944"/>
                  <a:gd name="connsiteY10" fmla="*/ 201594 h 427334"/>
                  <a:gd name="connsiteX11" fmla="*/ 370449 w 406944"/>
                  <a:gd name="connsiteY11" fmla="*/ 256653 h 427334"/>
                  <a:gd name="connsiteX12" fmla="*/ 361640 w 406944"/>
                  <a:gd name="connsiteY12" fmla="*/ 258432 h 427334"/>
                  <a:gd name="connsiteX13" fmla="*/ 330057 w 406944"/>
                  <a:gd name="connsiteY13" fmla="*/ 274409 h 427334"/>
                  <a:gd name="connsiteX14" fmla="*/ 287052 w 406944"/>
                  <a:gd name="connsiteY14" fmla="*/ 321306 h 427334"/>
                  <a:gd name="connsiteX15" fmla="*/ 204690 w 406944"/>
                  <a:gd name="connsiteY15" fmla="*/ 414524 h 427334"/>
                  <a:gd name="connsiteX16" fmla="*/ 175203 w 406944"/>
                  <a:gd name="connsiteY16" fmla="*/ 422425 h 427334"/>
                  <a:gd name="connsiteX17" fmla="*/ 0 w 406944"/>
                  <a:gd name="connsiteY17" fmla="*/ 321272 h 427334"/>
                  <a:gd name="connsiteX18" fmla="*/ 84108 w 406944"/>
                  <a:gd name="connsiteY18" fmla="*/ 142283 h 427334"/>
                  <a:gd name="connsiteX19" fmla="*/ 147226 w 406944"/>
                  <a:gd name="connsiteY19" fmla="*/ 75978 h 427334"/>
                  <a:gd name="connsiteX20" fmla="*/ 236444 w 406944"/>
                  <a:gd name="connsiteY20" fmla="*/ 9762 h 427334"/>
                  <a:gd name="connsiteX21" fmla="*/ 279202 w 406944"/>
                  <a:gd name="connsiteY21" fmla="*/ 575 h 427334"/>
                  <a:gd name="connsiteX22" fmla="*/ 279242 w 406944"/>
                  <a:gd name="connsiteY22" fmla="*/ 1303 h 427334"/>
                  <a:gd name="connsiteX23" fmla="*/ 288236 w 406944"/>
                  <a:gd name="connsiteY23"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56179 w 406944"/>
                  <a:gd name="connsiteY4" fmla="*/ 131958 h 427334"/>
                  <a:gd name="connsiteX5" fmla="*/ 216181 w 406944"/>
                  <a:gd name="connsiteY5" fmla="*/ 209846 h 427334"/>
                  <a:gd name="connsiteX6" fmla="*/ 287179 w 406944"/>
                  <a:gd name="connsiteY6" fmla="*/ 172805 h 427334"/>
                  <a:gd name="connsiteX7" fmla="*/ 298305 w 406944"/>
                  <a:gd name="connsiteY7" fmla="*/ 169176 h 427334"/>
                  <a:gd name="connsiteX8" fmla="*/ 304936 w 406944"/>
                  <a:gd name="connsiteY8" fmla="*/ 159341 h 427334"/>
                  <a:gd name="connsiteX9" fmla="*/ 347189 w 406944"/>
                  <a:gd name="connsiteY9" fmla="*/ 141839 h 427334"/>
                  <a:gd name="connsiteX10" fmla="*/ 406944 w 406944"/>
                  <a:gd name="connsiteY10" fmla="*/ 201594 h 427334"/>
                  <a:gd name="connsiteX11" fmla="*/ 370449 w 406944"/>
                  <a:gd name="connsiteY11" fmla="*/ 256653 h 427334"/>
                  <a:gd name="connsiteX12" fmla="*/ 361640 w 406944"/>
                  <a:gd name="connsiteY12" fmla="*/ 258432 h 427334"/>
                  <a:gd name="connsiteX13" fmla="*/ 330057 w 406944"/>
                  <a:gd name="connsiteY13" fmla="*/ 274409 h 427334"/>
                  <a:gd name="connsiteX14" fmla="*/ 287052 w 406944"/>
                  <a:gd name="connsiteY14" fmla="*/ 321306 h 427334"/>
                  <a:gd name="connsiteX15" fmla="*/ 204690 w 406944"/>
                  <a:gd name="connsiteY15" fmla="*/ 414524 h 427334"/>
                  <a:gd name="connsiteX16" fmla="*/ 175203 w 406944"/>
                  <a:gd name="connsiteY16" fmla="*/ 422425 h 427334"/>
                  <a:gd name="connsiteX17" fmla="*/ 0 w 406944"/>
                  <a:gd name="connsiteY17" fmla="*/ 321272 h 427334"/>
                  <a:gd name="connsiteX18" fmla="*/ 84108 w 406944"/>
                  <a:gd name="connsiteY18" fmla="*/ 142283 h 427334"/>
                  <a:gd name="connsiteX19" fmla="*/ 147226 w 406944"/>
                  <a:gd name="connsiteY19" fmla="*/ 75978 h 427334"/>
                  <a:gd name="connsiteX20" fmla="*/ 236444 w 406944"/>
                  <a:gd name="connsiteY20" fmla="*/ 9762 h 427334"/>
                  <a:gd name="connsiteX21" fmla="*/ 279202 w 406944"/>
                  <a:gd name="connsiteY21" fmla="*/ 575 h 427334"/>
                  <a:gd name="connsiteX22" fmla="*/ 279242 w 406944"/>
                  <a:gd name="connsiteY22" fmla="*/ 1303 h 427334"/>
                  <a:gd name="connsiteX23" fmla="*/ 288236 w 406944"/>
                  <a:gd name="connsiteY23"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56179 w 406944"/>
                  <a:gd name="connsiteY4" fmla="*/ 131958 h 427334"/>
                  <a:gd name="connsiteX5" fmla="*/ 216181 w 406944"/>
                  <a:gd name="connsiteY5" fmla="*/ 209846 h 427334"/>
                  <a:gd name="connsiteX6" fmla="*/ 287179 w 406944"/>
                  <a:gd name="connsiteY6" fmla="*/ 172805 h 427334"/>
                  <a:gd name="connsiteX7" fmla="*/ 298305 w 406944"/>
                  <a:gd name="connsiteY7" fmla="*/ 169176 h 427334"/>
                  <a:gd name="connsiteX8" fmla="*/ 304936 w 406944"/>
                  <a:gd name="connsiteY8" fmla="*/ 159341 h 427334"/>
                  <a:gd name="connsiteX9" fmla="*/ 347189 w 406944"/>
                  <a:gd name="connsiteY9" fmla="*/ 141839 h 427334"/>
                  <a:gd name="connsiteX10" fmla="*/ 406944 w 406944"/>
                  <a:gd name="connsiteY10" fmla="*/ 201594 h 427334"/>
                  <a:gd name="connsiteX11" fmla="*/ 370449 w 406944"/>
                  <a:gd name="connsiteY11" fmla="*/ 256653 h 427334"/>
                  <a:gd name="connsiteX12" fmla="*/ 361640 w 406944"/>
                  <a:gd name="connsiteY12" fmla="*/ 258432 h 427334"/>
                  <a:gd name="connsiteX13" fmla="*/ 330057 w 406944"/>
                  <a:gd name="connsiteY13" fmla="*/ 274409 h 427334"/>
                  <a:gd name="connsiteX14" fmla="*/ 287052 w 406944"/>
                  <a:gd name="connsiteY14" fmla="*/ 321306 h 427334"/>
                  <a:gd name="connsiteX15" fmla="*/ 204690 w 406944"/>
                  <a:gd name="connsiteY15" fmla="*/ 414524 h 427334"/>
                  <a:gd name="connsiteX16" fmla="*/ 175203 w 406944"/>
                  <a:gd name="connsiteY16" fmla="*/ 422425 h 427334"/>
                  <a:gd name="connsiteX17" fmla="*/ 0 w 406944"/>
                  <a:gd name="connsiteY17" fmla="*/ 321272 h 427334"/>
                  <a:gd name="connsiteX18" fmla="*/ 84108 w 406944"/>
                  <a:gd name="connsiteY18" fmla="*/ 142283 h 427334"/>
                  <a:gd name="connsiteX19" fmla="*/ 147226 w 406944"/>
                  <a:gd name="connsiteY19" fmla="*/ 75978 h 427334"/>
                  <a:gd name="connsiteX20" fmla="*/ 236444 w 406944"/>
                  <a:gd name="connsiteY20" fmla="*/ 9762 h 427334"/>
                  <a:gd name="connsiteX21" fmla="*/ 279202 w 406944"/>
                  <a:gd name="connsiteY21" fmla="*/ 575 h 427334"/>
                  <a:gd name="connsiteX22" fmla="*/ 279242 w 406944"/>
                  <a:gd name="connsiteY22" fmla="*/ 1303 h 427334"/>
                  <a:gd name="connsiteX23" fmla="*/ 288236 w 406944"/>
                  <a:gd name="connsiteY23"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56179 w 406944"/>
                  <a:gd name="connsiteY4" fmla="*/ 131958 h 427334"/>
                  <a:gd name="connsiteX5" fmla="*/ 216181 w 406944"/>
                  <a:gd name="connsiteY5" fmla="*/ 209846 h 427334"/>
                  <a:gd name="connsiteX6" fmla="*/ 298305 w 406944"/>
                  <a:gd name="connsiteY6" fmla="*/ 169176 h 427334"/>
                  <a:gd name="connsiteX7" fmla="*/ 304936 w 406944"/>
                  <a:gd name="connsiteY7" fmla="*/ 159341 h 427334"/>
                  <a:gd name="connsiteX8" fmla="*/ 347189 w 406944"/>
                  <a:gd name="connsiteY8" fmla="*/ 141839 h 427334"/>
                  <a:gd name="connsiteX9" fmla="*/ 406944 w 406944"/>
                  <a:gd name="connsiteY9" fmla="*/ 201594 h 427334"/>
                  <a:gd name="connsiteX10" fmla="*/ 370449 w 406944"/>
                  <a:gd name="connsiteY10" fmla="*/ 256653 h 427334"/>
                  <a:gd name="connsiteX11" fmla="*/ 361640 w 406944"/>
                  <a:gd name="connsiteY11" fmla="*/ 258432 h 427334"/>
                  <a:gd name="connsiteX12" fmla="*/ 330057 w 406944"/>
                  <a:gd name="connsiteY12" fmla="*/ 274409 h 427334"/>
                  <a:gd name="connsiteX13" fmla="*/ 287052 w 406944"/>
                  <a:gd name="connsiteY13" fmla="*/ 321306 h 427334"/>
                  <a:gd name="connsiteX14" fmla="*/ 204690 w 406944"/>
                  <a:gd name="connsiteY14" fmla="*/ 414524 h 427334"/>
                  <a:gd name="connsiteX15" fmla="*/ 175203 w 406944"/>
                  <a:gd name="connsiteY15" fmla="*/ 422425 h 427334"/>
                  <a:gd name="connsiteX16" fmla="*/ 0 w 406944"/>
                  <a:gd name="connsiteY16" fmla="*/ 321272 h 427334"/>
                  <a:gd name="connsiteX17" fmla="*/ 84108 w 406944"/>
                  <a:gd name="connsiteY17" fmla="*/ 142283 h 427334"/>
                  <a:gd name="connsiteX18" fmla="*/ 147226 w 406944"/>
                  <a:gd name="connsiteY18" fmla="*/ 75978 h 427334"/>
                  <a:gd name="connsiteX19" fmla="*/ 236444 w 406944"/>
                  <a:gd name="connsiteY19" fmla="*/ 9762 h 427334"/>
                  <a:gd name="connsiteX20" fmla="*/ 279202 w 406944"/>
                  <a:gd name="connsiteY20" fmla="*/ 575 h 427334"/>
                  <a:gd name="connsiteX21" fmla="*/ 279242 w 406944"/>
                  <a:gd name="connsiteY21" fmla="*/ 1303 h 427334"/>
                  <a:gd name="connsiteX22" fmla="*/ 288236 w 406944"/>
                  <a:gd name="connsiteY22"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16181 w 406944"/>
                  <a:gd name="connsiteY4" fmla="*/ 209846 h 427334"/>
                  <a:gd name="connsiteX5" fmla="*/ 298305 w 406944"/>
                  <a:gd name="connsiteY5" fmla="*/ 169176 h 427334"/>
                  <a:gd name="connsiteX6" fmla="*/ 304936 w 406944"/>
                  <a:gd name="connsiteY6" fmla="*/ 159341 h 427334"/>
                  <a:gd name="connsiteX7" fmla="*/ 347189 w 406944"/>
                  <a:gd name="connsiteY7" fmla="*/ 141839 h 427334"/>
                  <a:gd name="connsiteX8" fmla="*/ 406944 w 406944"/>
                  <a:gd name="connsiteY8" fmla="*/ 201594 h 427334"/>
                  <a:gd name="connsiteX9" fmla="*/ 370449 w 406944"/>
                  <a:gd name="connsiteY9" fmla="*/ 256653 h 427334"/>
                  <a:gd name="connsiteX10" fmla="*/ 361640 w 406944"/>
                  <a:gd name="connsiteY10" fmla="*/ 258432 h 427334"/>
                  <a:gd name="connsiteX11" fmla="*/ 330057 w 406944"/>
                  <a:gd name="connsiteY11" fmla="*/ 274409 h 427334"/>
                  <a:gd name="connsiteX12" fmla="*/ 287052 w 406944"/>
                  <a:gd name="connsiteY12" fmla="*/ 321306 h 427334"/>
                  <a:gd name="connsiteX13" fmla="*/ 204690 w 406944"/>
                  <a:gd name="connsiteY13" fmla="*/ 414524 h 427334"/>
                  <a:gd name="connsiteX14" fmla="*/ 175203 w 406944"/>
                  <a:gd name="connsiteY14" fmla="*/ 422425 h 427334"/>
                  <a:gd name="connsiteX15" fmla="*/ 0 w 406944"/>
                  <a:gd name="connsiteY15" fmla="*/ 321272 h 427334"/>
                  <a:gd name="connsiteX16" fmla="*/ 84108 w 406944"/>
                  <a:gd name="connsiteY16" fmla="*/ 142283 h 427334"/>
                  <a:gd name="connsiteX17" fmla="*/ 147226 w 406944"/>
                  <a:gd name="connsiteY17" fmla="*/ 75978 h 427334"/>
                  <a:gd name="connsiteX18" fmla="*/ 236444 w 406944"/>
                  <a:gd name="connsiteY18" fmla="*/ 9762 h 427334"/>
                  <a:gd name="connsiteX19" fmla="*/ 279202 w 406944"/>
                  <a:gd name="connsiteY19" fmla="*/ 575 h 427334"/>
                  <a:gd name="connsiteX20" fmla="*/ 279242 w 406944"/>
                  <a:gd name="connsiteY20" fmla="*/ 1303 h 427334"/>
                  <a:gd name="connsiteX21" fmla="*/ 288236 w 406944"/>
                  <a:gd name="connsiteY21"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192368 w 406944"/>
                  <a:gd name="connsiteY4" fmla="*/ 202702 h 427334"/>
                  <a:gd name="connsiteX5" fmla="*/ 298305 w 406944"/>
                  <a:gd name="connsiteY5" fmla="*/ 169176 h 427334"/>
                  <a:gd name="connsiteX6" fmla="*/ 304936 w 406944"/>
                  <a:gd name="connsiteY6" fmla="*/ 159341 h 427334"/>
                  <a:gd name="connsiteX7" fmla="*/ 347189 w 406944"/>
                  <a:gd name="connsiteY7" fmla="*/ 141839 h 427334"/>
                  <a:gd name="connsiteX8" fmla="*/ 406944 w 406944"/>
                  <a:gd name="connsiteY8" fmla="*/ 201594 h 427334"/>
                  <a:gd name="connsiteX9" fmla="*/ 370449 w 406944"/>
                  <a:gd name="connsiteY9" fmla="*/ 256653 h 427334"/>
                  <a:gd name="connsiteX10" fmla="*/ 361640 w 406944"/>
                  <a:gd name="connsiteY10" fmla="*/ 258432 h 427334"/>
                  <a:gd name="connsiteX11" fmla="*/ 330057 w 406944"/>
                  <a:gd name="connsiteY11" fmla="*/ 274409 h 427334"/>
                  <a:gd name="connsiteX12" fmla="*/ 287052 w 406944"/>
                  <a:gd name="connsiteY12" fmla="*/ 321306 h 427334"/>
                  <a:gd name="connsiteX13" fmla="*/ 204690 w 406944"/>
                  <a:gd name="connsiteY13" fmla="*/ 414524 h 427334"/>
                  <a:gd name="connsiteX14" fmla="*/ 175203 w 406944"/>
                  <a:gd name="connsiteY14" fmla="*/ 422425 h 427334"/>
                  <a:gd name="connsiteX15" fmla="*/ 0 w 406944"/>
                  <a:gd name="connsiteY15" fmla="*/ 321272 h 427334"/>
                  <a:gd name="connsiteX16" fmla="*/ 84108 w 406944"/>
                  <a:gd name="connsiteY16" fmla="*/ 142283 h 427334"/>
                  <a:gd name="connsiteX17" fmla="*/ 147226 w 406944"/>
                  <a:gd name="connsiteY17" fmla="*/ 75978 h 427334"/>
                  <a:gd name="connsiteX18" fmla="*/ 236444 w 406944"/>
                  <a:gd name="connsiteY18" fmla="*/ 9762 h 427334"/>
                  <a:gd name="connsiteX19" fmla="*/ 279202 w 406944"/>
                  <a:gd name="connsiteY19" fmla="*/ 575 h 427334"/>
                  <a:gd name="connsiteX20" fmla="*/ 279242 w 406944"/>
                  <a:gd name="connsiteY20" fmla="*/ 1303 h 427334"/>
                  <a:gd name="connsiteX21" fmla="*/ 288236 w 406944"/>
                  <a:gd name="connsiteY21"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192368 w 406944"/>
                  <a:gd name="connsiteY4" fmla="*/ 202702 h 427334"/>
                  <a:gd name="connsiteX5" fmla="*/ 298305 w 406944"/>
                  <a:gd name="connsiteY5" fmla="*/ 169176 h 427334"/>
                  <a:gd name="connsiteX6" fmla="*/ 304936 w 406944"/>
                  <a:gd name="connsiteY6" fmla="*/ 159341 h 427334"/>
                  <a:gd name="connsiteX7" fmla="*/ 347189 w 406944"/>
                  <a:gd name="connsiteY7" fmla="*/ 141839 h 427334"/>
                  <a:gd name="connsiteX8" fmla="*/ 406944 w 406944"/>
                  <a:gd name="connsiteY8" fmla="*/ 201594 h 427334"/>
                  <a:gd name="connsiteX9" fmla="*/ 370449 w 406944"/>
                  <a:gd name="connsiteY9" fmla="*/ 256653 h 427334"/>
                  <a:gd name="connsiteX10" fmla="*/ 361640 w 406944"/>
                  <a:gd name="connsiteY10" fmla="*/ 258432 h 427334"/>
                  <a:gd name="connsiteX11" fmla="*/ 330057 w 406944"/>
                  <a:gd name="connsiteY11" fmla="*/ 274409 h 427334"/>
                  <a:gd name="connsiteX12" fmla="*/ 287052 w 406944"/>
                  <a:gd name="connsiteY12" fmla="*/ 321306 h 427334"/>
                  <a:gd name="connsiteX13" fmla="*/ 204690 w 406944"/>
                  <a:gd name="connsiteY13" fmla="*/ 414524 h 427334"/>
                  <a:gd name="connsiteX14" fmla="*/ 175203 w 406944"/>
                  <a:gd name="connsiteY14" fmla="*/ 422425 h 427334"/>
                  <a:gd name="connsiteX15" fmla="*/ 0 w 406944"/>
                  <a:gd name="connsiteY15" fmla="*/ 321272 h 427334"/>
                  <a:gd name="connsiteX16" fmla="*/ 84108 w 406944"/>
                  <a:gd name="connsiteY16" fmla="*/ 142283 h 427334"/>
                  <a:gd name="connsiteX17" fmla="*/ 147226 w 406944"/>
                  <a:gd name="connsiteY17" fmla="*/ 75978 h 427334"/>
                  <a:gd name="connsiteX18" fmla="*/ 236444 w 406944"/>
                  <a:gd name="connsiteY18" fmla="*/ 9762 h 427334"/>
                  <a:gd name="connsiteX19" fmla="*/ 279202 w 406944"/>
                  <a:gd name="connsiteY19" fmla="*/ 575 h 427334"/>
                  <a:gd name="connsiteX20" fmla="*/ 279242 w 406944"/>
                  <a:gd name="connsiteY20" fmla="*/ 1303 h 427334"/>
                  <a:gd name="connsiteX21" fmla="*/ 288236 w 406944"/>
                  <a:gd name="connsiteY21"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06655 w 406944"/>
                  <a:gd name="connsiteY4" fmla="*/ 221752 h 427334"/>
                  <a:gd name="connsiteX5" fmla="*/ 298305 w 406944"/>
                  <a:gd name="connsiteY5" fmla="*/ 169176 h 427334"/>
                  <a:gd name="connsiteX6" fmla="*/ 304936 w 406944"/>
                  <a:gd name="connsiteY6" fmla="*/ 159341 h 427334"/>
                  <a:gd name="connsiteX7" fmla="*/ 347189 w 406944"/>
                  <a:gd name="connsiteY7" fmla="*/ 141839 h 427334"/>
                  <a:gd name="connsiteX8" fmla="*/ 406944 w 406944"/>
                  <a:gd name="connsiteY8" fmla="*/ 201594 h 427334"/>
                  <a:gd name="connsiteX9" fmla="*/ 370449 w 406944"/>
                  <a:gd name="connsiteY9" fmla="*/ 256653 h 427334"/>
                  <a:gd name="connsiteX10" fmla="*/ 361640 w 406944"/>
                  <a:gd name="connsiteY10" fmla="*/ 258432 h 427334"/>
                  <a:gd name="connsiteX11" fmla="*/ 330057 w 406944"/>
                  <a:gd name="connsiteY11" fmla="*/ 274409 h 427334"/>
                  <a:gd name="connsiteX12" fmla="*/ 287052 w 406944"/>
                  <a:gd name="connsiteY12" fmla="*/ 321306 h 427334"/>
                  <a:gd name="connsiteX13" fmla="*/ 204690 w 406944"/>
                  <a:gd name="connsiteY13" fmla="*/ 414524 h 427334"/>
                  <a:gd name="connsiteX14" fmla="*/ 175203 w 406944"/>
                  <a:gd name="connsiteY14" fmla="*/ 422425 h 427334"/>
                  <a:gd name="connsiteX15" fmla="*/ 0 w 406944"/>
                  <a:gd name="connsiteY15" fmla="*/ 321272 h 427334"/>
                  <a:gd name="connsiteX16" fmla="*/ 84108 w 406944"/>
                  <a:gd name="connsiteY16" fmla="*/ 142283 h 427334"/>
                  <a:gd name="connsiteX17" fmla="*/ 147226 w 406944"/>
                  <a:gd name="connsiteY17" fmla="*/ 75978 h 427334"/>
                  <a:gd name="connsiteX18" fmla="*/ 236444 w 406944"/>
                  <a:gd name="connsiteY18" fmla="*/ 9762 h 427334"/>
                  <a:gd name="connsiteX19" fmla="*/ 279202 w 406944"/>
                  <a:gd name="connsiteY19" fmla="*/ 575 h 427334"/>
                  <a:gd name="connsiteX20" fmla="*/ 279242 w 406944"/>
                  <a:gd name="connsiteY20" fmla="*/ 1303 h 427334"/>
                  <a:gd name="connsiteX21" fmla="*/ 288236 w 406944"/>
                  <a:gd name="connsiteY21"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06655 w 406944"/>
                  <a:gd name="connsiteY4" fmla="*/ 221752 h 427334"/>
                  <a:gd name="connsiteX5" fmla="*/ 298305 w 406944"/>
                  <a:gd name="connsiteY5" fmla="*/ 169176 h 427334"/>
                  <a:gd name="connsiteX6" fmla="*/ 304936 w 406944"/>
                  <a:gd name="connsiteY6" fmla="*/ 159341 h 427334"/>
                  <a:gd name="connsiteX7" fmla="*/ 347189 w 406944"/>
                  <a:gd name="connsiteY7" fmla="*/ 141839 h 427334"/>
                  <a:gd name="connsiteX8" fmla="*/ 406944 w 406944"/>
                  <a:gd name="connsiteY8" fmla="*/ 201594 h 427334"/>
                  <a:gd name="connsiteX9" fmla="*/ 370449 w 406944"/>
                  <a:gd name="connsiteY9" fmla="*/ 256653 h 427334"/>
                  <a:gd name="connsiteX10" fmla="*/ 361640 w 406944"/>
                  <a:gd name="connsiteY10" fmla="*/ 258432 h 427334"/>
                  <a:gd name="connsiteX11" fmla="*/ 330057 w 406944"/>
                  <a:gd name="connsiteY11" fmla="*/ 274409 h 427334"/>
                  <a:gd name="connsiteX12" fmla="*/ 287052 w 406944"/>
                  <a:gd name="connsiteY12" fmla="*/ 321306 h 427334"/>
                  <a:gd name="connsiteX13" fmla="*/ 204690 w 406944"/>
                  <a:gd name="connsiteY13" fmla="*/ 414524 h 427334"/>
                  <a:gd name="connsiteX14" fmla="*/ 175203 w 406944"/>
                  <a:gd name="connsiteY14" fmla="*/ 422425 h 427334"/>
                  <a:gd name="connsiteX15" fmla="*/ 0 w 406944"/>
                  <a:gd name="connsiteY15" fmla="*/ 321272 h 427334"/>
                  <a:gd name="connsiteX16" fmla="*/ 84108 w 406944"/>
                  <a:gd name="connsiteY16" fmla="*/ 142283 h 427334"/>
                  <a:gd name="connsiteX17" fmla="*/ 147226 w 406944"/>
                  <a:gd name="connsiteY17" fmla="*/ 75978 h 427334"/>
                  <a:gd name="connsiteX18" fmla="*/ 236444 w 406944"/>
                  <a:gd name="connsiteY18" fmla="*/ 9762 h 427334"/>
                  <a:gd name="connsiteX19" fmla="*/ 279202 w 406944"/>
                  <a:gd name="connsiteY19" fmla="*/ 575 h 427334"/>
                  <a:gd name="connsiteX20" fmla="*/ 279242 w 406944"/>
                  <a:gd name="connsiteY20" fmla="*/ 1303 h 427334"/>
                  <a:gd name="connsiteX21" fmla="*/ 288236 w 406944"/>
                  <a:gd name="connsiteY21"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13798 w 406944"/>
                  <a:gd name="connsiteY4" fmla="*/ 205083 h 427334"/>
                  <a:gd name="connsiteX5" fmla="*/ 298305 w 406944"/>
                  <a:gd name="connsiteY5" fmla="*/ 169176 h 427334"/>
                  <a:gd name="connsiteX6" fmla="*/ 304936 w 406944"/>
                  <a:gd name="connsiteY6" fmla="*/ 159341 h 427334"/>
                  <a:gd name="connsiteX7" fmla="*/ 347189 w 406944"/>
                  <a:gd name="connsiteY7" fmla="*/ 141839 h 427334"/>
                  <a:gd name="connsiteX8" fmla="*/ 406944 w 406944"/>
                  <a:gd name="connsiteY8" fmla="*/ 201594 h 427334"/>
                  <a:gd name="connsiteX9" fmla="*/ 370449 w 406944"/>
                  <a:gd name="connsiteY9" fmla="*/ 256653 h 427334"/>
                  <a:gd name="connsiteX10" fmla="*/ 361640 w 406944"/>
                  <a:gd name="connsiteY10" fmla="*/ 258432 h 427334"/>
                  <a:gd name="connsiteX11" fmla="*/ 330057 w 406944"/>
                  <a:gd name="connsiteY11" fmla="*/ 274409 h 427334"/>
                  <a:gd name="connsiteX12" fmla="*/ 287052 w 406944"/>
                  <a:gd name="connsiteY12" fmla="*/ 321306 h 427334"/>
                  <a:gd name="connsiteX13" fmla="*/ 204690 w 406944"/>
                  <a:gd name="connsiteY13" fmla="*/ 414524 h 427334"/>
                  <a:gd name="connsiteX14" fmla="*/ 175203 w 406944"/>
                  <a:gd name="connsiteY14" fmla="*/ 422425 h 427334"/>
                  <a:gd name="connsiteX15" fmla="*/ 0 w 406944"/>
                  <a:gd name="connsiteY15" fmla="*/ 321272 h 427334"/>
                  <a:gd name="connsiteX16" fmla="*/ 84108 w 406944"/>
                  <a:gd name="connsiteY16" fmla="*/ 142283 h 427334"/>
                  <a:gd name="connsiteX17" fmla="*/ 147226 w 406944"/>
                  <a:gd name="connsiteY17" fmla="*/ 75978 h 427334"/>
                  <a:gd name="connsiteX18" fmla="*/ 236444 w 406944"/>
                  <a:gd name="connsiteY18" fmla="*/ 9762 h 427334"/>
                  <a:gd name="connsiteX19" fmla="*/ 279202 w 406944"/>
                  <a:gd name="connsiteY19" fmla="*/ 575 h 427334"/>
                  <a:gd name="connsiteX20" fmla="*/ 279242 w 406944"/>
                  <a:gd name="connsiteY20" fmla="*/ 1303 h 427334"/>
                  <a:gd name="connsiteX21" fmla="*/ 288236 w 406944"/>
                  <a:gd name="connsiteY21"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13798 w 406944"/>
                  <a:gd name="connsiteY4" fmla="*/ 205083 h 427334"/>
                  <a:gd name="connsiteX5" fmla="*/ 298305 w 406944"/>
                  <a:gd name="connsiteY5" fmla="*/ 169176 h 427334"/>
                  <a:gd name="connsiteX6" fmla="*/ 304936 w 406944"/>
                  <a:gd name="connsiteY6" fmla="*/ 159341 h 427334"/>
                  <a:gd name="connsiteX7" fmla="*/ 347189 w 406944"/>
                  <a:gd name="connsiteY7" fmla="*/ 141839 h 427334"/>
                  <a:gd name="connsiteX8" fmla="*/ 406944 w 406944"/>
                  <a:gd name="connsiteY8" fmla="*/ 201594 h 427334"/>
                  <a:gd name="connsiteX9" fmla="*/ 370449 w 406944"/>
                  <a:gd name="connsiteY9" fmla="*/ 256653 h 427334"/>
                  <a:gd name="connsiteX10" fmla="*/ 361640 w 406944"/>
                  <a:gd name="connsiteY10" fmla="*/ 258432 h 427334"/>
                  <a:gd name="connsiteX11" fmla="*/ 287052 w 406944"/>
                  <a:gd name="connsiteY11" fmla="*/ 321306 h 427334"/>
                  <a:gd name="connsiteX12" fmla="*/ 204690 w 406944"/>
                  <a:gd name="connsiteY12" fmla="*/ 414524 h 427334"/>
                  <a:gd name="connsiteX13" fmla="*/ 175203 w 406944"/>
                  <a:gd name="connsiteY13" fmla="*/ 422425 h 427334"/>
                  <a:gd name="connsiteX14" fmla="*/ 0 w 406944"/>
                  <a:gd name="connsiteY14" fmla="*/ 321272 h 427334"/>
                  <a:gd name="connsiteX15" fmla="*/ 84108 w 406944"/>
                  <a:gd name="connsiteY15" fmla="*/ 142283 h 427334"/>
                  <a:gd name="connsiteX16" fmla="*/ 147226 w 406944"/>
                  <a:gd name="connsiteY16" fmla="*/ 75978 h 427334"/>
                  <a:gd name="connsiteX17" fmla="*/ 236444 w 406944"/>
                  <a:gd name="connsiteY17" fmla="*/ 9762 h 427334"/>
                  <a:gd name="connsiteX18" fmla="*/ 279202 w 406944"/>
                  <a:gd name="connsiteY18" fmla="*/ 575 h 427334"/>
                  <a:gd name="connsiteX19" fmla="*/ 279242 w 406944"/>
                  <a:gd name="connsiteY19" fmla="*/ 1303 h 427334"/>
                  <a:gd name="connsiteX20" fmla="*/ 288236 w 406944"/>
                  <a:gd name="connsiteY20" fmla="*/ 0 h 427334"/>
                  <a:gd name="connsiteX0" fmla="*/ 288236 w 406944"/>
                  <a:gd name="connsiteY0" fmla="*/ 0 h 427334"/>
                  <a:gd name="connsiteX1" fmla="*/ 385513 w 406944"/>
                  <a:gd name="connsiteY1" fmla="*/ 53757 h 427334"/>
                  <a:gd name="connsiteX2" fmla="*/ 292999 w 406944"/>
                  <a:gd name="connsiteY2" fmla="*/ 93228 h 427334"/>
                  <a:gd name="connsiteX3" fmla="*/ 266991 w 406944"/>
                  <a:gd name="connsiteY3" fmla="*/ 115729 h 427334"/>
                  <a:gd name="connsiteX4" fmla="*/ 213798 w 406944"/>
                  <a:gd name="connsiteY4" fmla="*/ 205083 h 427334"/>
                  <a:gd name="connsiteX5" fmla="*/ 298305 w 406944"/>
                  <a:gd name="connsiteY5" fmla="*/ 169176 h 427334"/>
                  <a:gd name="connsiteX6" fmla="*/ 304936 w 406944"/>
                  <a:gd name="connsiteY6" fmla="*/ 159341 h 427334"/>
                  <a:gd name="connsiteX7" fmla="*/ 347189 w 406944"/>
                  <a:gd name="connsiteY7" fmla="*/ 141839 h 427334"/>
                  <a:gd name="connsiteX8" fmla="*/ 406944 w 406944"/>
                  <a:gd name="connsiteY8" fmla="*/ 201594 h 427334"/>
                  <a:gd name="connsiteX9" fmla="*/ 370449 w 406944"/>
                  <a:gd name="connsiteY9" fmla="*/ 256653 h 427334"/>
                  <a:gd name="connsiteX10" fmla="*/ 287052 w 406944"/>
                  <a:gd name="connsiteY10" fmla="*/ 321306 h 427334"/>
                  <a:gd name="connsiteX11" fmla="*/ 204690 w 406944"/>
                  <a:gd name="connsiteY11" fmla="*/ 414524 h 427334"/>
                  <a:gd name="connsiteX12" fmla="*/ 175203 w 406944"/>
                  <a:gd name="connsiteY12" fmla="*/ 422425 h 427334"/>
                  <a:gd name="connsiteX13" fmla="*/ 0 w 406944"/>
                  <a:gd name="connsiteY13" fmla="*/ 321272 h 427334"/>
                  <a:gd name="connsiteX14" fmla="*/ 84108 w 406944"/>
                  <a:gd name="connsiteY14" fmla="*/ 142283 h 427334"/>
                  <a:gd name="connsiteX15" fmla="*/ 147226 w 406944"/>
                  <a:gd name="connsiteY15" fmla="*/ 75978 h 427334"/>
                  <a:gd name="connsiteX16" fmla="*/ 236444 w 406944"/>
                  <a:gd name="connsiteY16" fmla="*/ 9762 h 427334"/>
                  <a:gd name="connsiteX17" fmla="*/ 279202 w 406944"/>
                  <a:gd name="connsiteY17" fmla="*/ 575 h 427334"/>
                  <a:gd name="connsiteX18" fmla="*/ 279242 w 406944"/>
                  <a:gd name="connsiteY18" fmla="*/ 1303 h 427334"/>
                  <a:gd name="connsiteX19" fmla="*/ 288236 w 406944"/>
                  <a:gd name="connsiteY19" fmla="*/ 0 h 4273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406944" h="427334">
                    <a:moveTo>
                      <a:pt x="288236" y="0"/>
                    </a:moveTo>
                    <a:cubicBezTo>
                      <a:pt x="331440" y="0"/>
                      <a:pt x="391863" y="26313"/>
                      <a:pt x="385513" y="53757"/>
                    </a:cubicBezTo>
                    <a:cubicBezTo>
                      <a:pt x="379163" y="81201"/>
                      <a:pt x="336203" y="93228"/>
                      <a:pt x="292999" y="93228"/>
                    </a:cubicBezTo>
                    <a:lnTo>
                      <a:pt x="266991" y="115729"/>
                    </a:lnTo>
                    <a:cubicBezTo>
                      <a:pt x="254188" y="135165"/>
                      <a:pt x="182964" y="160780"/>
                      <a:pt x="213798" y="205083"/>
                    </a:cubicBezTo>
                    <a:cubicBezTo>
                      <a:pt x="244632" y="249386"/>
                      <a:pt x="283513" y="177593"/>
                      <a:pt x="298305" y="169176"/>
                    </a:cubicBezTo>
                    <a:lnTo>
                      <a:pt x="304936" y="159341"/>
                    </a:lnTo>
                    <a:cubicBezTo>
                      <a:pt x="315749" y="148528"/>
                      <a:pt x="330688" y="141839"/>
                      <a:pt x="347189" y="141839"/>
                    </a:cubicBezTo>
                    <a:cubicBezTo>
                      <a:pt x="380191" y="141839"/>
                      <a:pt x="406944" y="168592"/>
                      <a:pt x="406944" y="201594"/>
                    </a:cubicBezTo>
                    <a:cubicBezTo>
                      <a:pt x="406944" y="226346"/>
                      <a:pt x="391896" y="247582"/>
                      <a:pt x="370449" y="256653"/>
                    </a:cubicBezTo>
                    <a:lnTo>
                      <a:pt x="287052" y="321306"/>
                    </a:lnTo>
                    <a:cubicBezTo>
                      <a:pt x="281005" y="364738"/>
                      <a:pt x="249711" y="402461"/>
                      <a:pt x="204690" y="414524"/>
                    </a:cubicBezTo>
                    <a:lnTo>
                      <a:pt x="175203" y="422425"/>
                    </a:lnTo>
                    <a:cubicBezTo>
                      <a:pt x="98890" y="442873"/>
                      <a:pt x="20448" y="397585"/>
                      <a:pt x="0" y="321272"/>
                    </a:cubicBezTo>
                    <a:lnTo>
                      <a:pt x="84108" y="142283"/>
                    </a:lnTo>
                    <a:cubicBezTo>
                      <a:pt x="105147" y="120181"/>
                      <a:pt x="115847" y="104817"/>
                      <a:pt x="147226" y="75978"/>
                    </a:cubicBezTo>
                    <a:cubicBezTo>
                      <a:pt x="178605" y="47139"/>
                      <a:pt x="196121" y="25325"/>
                      <a:pt x="236444" y="9762"/>
                    </a:cubicBezTo>
                    <a:lnTo>
                      <a:pt x="279202" y="575"/>
                    </a:lnTo>
                    <a:cubicBezTo>
                      <a:pt x="279215" y="818"/>
                      <a:pt x="279229" y="1060"/>
                      <a:pt x="279242" y="1303"/>
                    </a:cubicBezTo>
                    <a:lnTo>
                      <a:pt x="288236" y="0"/>
                    </a:lnTo>
                    <a:close/>
                  </a:path>
                </a:pathLst>
              </a:custGeom>
              <a:solidFill>
                <a:srgbClr val="FFCC99"/>
              </a:solidFill>
              <a:ln w="38100">
                <a:solidFill>
                  <a:schemeClr val="tx1"/>
                </a:solidFill>
                <a:round/>
                <a:headEnd/>
                <a:tailEnd/>
              </a:ln>
              <a:effectLst/>
            </p:spPr>
            <p:txBody>
              <a:bodyPr wrap="square" rtlCol="0" anchor="ctr">
                <a:noAutofit/>
              </a:bodyPr>
              <a:lstStyle/>
              <a:p>
                <a:pPr algn="ctr"/>
                <a:endParaRPr lang="ja-JP" altLang="en-US"/>
              </a:p>
            </p:txBody>
          </p:sp>
          <p:sp>
            <p:nvSpPr>
              <p:cNvPr id="49" name="四角形: 上の 2 つの角を丸める 5">
                <a:extLst>
                  <a:ext uri="{FF2B5EF4-FFF2-40B4-BE49-F238E27FC236}">
                    <a16:creationId xmlns:a16="http://schemas.microsoft.com/office/drawing/2014/main" id="{9968FAC6-AB9E-00A3-1642-672396A7ED8C}"/>
                  </a:ext>
                </a:extLst>
              </p:cNvPr>
              <p:cNvSpPr/>
              <p:nvPr/>
            </p:nvSpPr>
            <p:spPr bwMode="auto">
              <a:xfrm rot="1800000">
                <a:off x="4449327" y="3081819"/>
                <a:ext cx="268040" cy="688651"/>
              </a:xfrm>
              <a:custGeom>
                <a:avLst/>
                <a:gdLst>
                  <a:gd name="connsiteX0" fmla="*/ 134020 w 268039"/>
                  <a:gd name="connsiteY0" fmla="*/ 0 h 787798"/>
                  <a:gd name="connsiteX1" fmla="*/ 134020 w 268039"/>
                  <a:gd name="connsiteY1" fmla="*/ 0 h 787798"/>
                  <a:gd name="connsiteX2" fmla="*/ 268040 w 268039"/>
                  <a:gd name="connsiteY2" fmla="*/ 134020 h 787798"/>
                  <a:gd name="connsiteX3" fmla="*/ 268039 w 268039"/>
                  <a:gd name="connsiteY3" fmla="*/ 787798 h 787798"/>
                  <a:gd name="connsiteX4" fmla="*/ 268039 w 268039"/>
                  <a:gd name="connsiteY4" fmla="*/ 787798 h 787798"/>
                  <a:gd name="connsiteX5" fmla="*/ 0 w 268039"/>
                  <a:gd name="connsiteY5" fmla="*/ 787798 h 787798"/>
                  <a:gd name="connsiteX6" fmla="*/ 0 w 268039"/>
                  <a:gd name="connsiteY6" fmla="*/ 787798 h 787798"/>
                  <a:gd name="connsiteX7" fmla="*/ 0 w 268039"/>
                  <a:gd name="connsiteY7" fmla="*/ 134020 h 787798"/>
                  <a:gd name="connsiteX8" fmla="*/ 134020 w 268039"/>
                  <a:gd name="connsiteY8" fmla="*/ 0 h 787798"/>
                  <a:gd name="connsiteX0" fmla="*/ 134020 w 268040"/>
                  <a:gd name="connsiteY0" fmla="*/ 0 h 787798"/>
                  <a:gd name="connsiteX1" fmla="*/ 134020 w 268040"/>
                  <a:gd name="connsiteY1" fmla="*/ 0 h 787798"/>
                  <a:gd name="connsiteX2" fmla="*/ 268040 w 268040"/>
                  <a:gd name="connsiteY2" fmla="*/ 134020 h 787798"/>
                  <a:gd name="connsiteX3" fmla="*/ 268039 w 268040"/>
                  <a:gd name="connsiteY3" fmla="*/ 787798 h 787798"/>
                  <a:gd name="connsiteX4" fmla="*/ 268039 w 268040"/>
                  <a:gd name="connsiteY4" fmla="*/ 787798 h 787798"/>
                  <a:gd name="connsiteX5" fmla="*/ 0 w 268040"/>
                  <a:gd name="connsiteY5" fmla="*/ 787798 h 787798"/>
                  <a:gd name="connsiteX6" fmla="*/ 53944 w 268040"/>
                  <a:gd name="connsiteY6" fmla="*/ 785982 h 787798"/>
                  <a:gd name="connsiteX7" fmla="*/ 0 w 268040"/>
                  <a:gd name="connsiteY7" fmla="*/ 134020 h 787798"/>
                  <a:gd name="connsiteX8" fmla="*/ 134020 w 268040"/>
                  <a:gd name="connsiteY8" fmla="*/ 0 h 787798"/>
                  <a:gd name="connsiteX0" fmla="*/ 134020 w 268040"/>
                  <a:gd name="connsiteY0" fmla="*/ 0 h 787798"/>
                  <a:gd name="connsiteX1" fmla="*/ 134020 w 268040"/>
                  <a:gd name="connsiteY1" fmla="*/ 0 h 787798"/>
                  <a:gd name="connsiteX2" fmla="*/ 268040 w 268040"/>
                  <a:gd name="connsiteY2" fmla="*/ 134020 h 787798"/>
                  <a:gd name="connsiteX3" fmla="*/ 268039 w 268040"/>
                  <a:gd name="connsiteY3" fmla="*/ 787798 h 787798"/>
                  <a:gd name="connsiteX4" fmla="*/ 268039 w 268040"/>
                  <a:gd name="connsiteY4" fmla="*/ 787798 h 787798"/>
                  <a:gd name="connsiteX5" fmla="*/ 0 w 268040"/>
                  <a:gd name="connsiteY5" fmla="*/ 787798 h 787798"/>
                  <a:gd name="connsiteX6" fmla="*/ 53944 w 268040"/>
                  <a:gd name="connsiteY6" fmla="*/ 785982 h 787798"/>
                  <a:gd name="connsiteX7" fmla="*/ 0 w 268040"/>
                  <a:gd name="connsiteY7" fmla="*/ 134020 h 787798"/>
                  <a:gd name="connsiteX8" fmla="*/ 134020 w 268040"/>
                  <a:gd name="connsiteY8" fmla="*/ 0 h 787798"/>
                  <a:gd name="connsiteX0" fmla="*/ 134020 w 268040"/>
                  <a:gd name="connsiteY0" fmla="*/ 0 h 787798"/>
                  <a:gd name="connsiteX1" fmla="*/ 134020 w 268040"/>
                  <a:gd name="connsiteY1" fmla="*/ 0 h 787798"/>
                  <a:gd name="connsiteX2" fmla="*/ 268040 w 268040"/>
                  <a:gd name="connsiteY2" fmla="*/ 134020 h 787798"/>
                  <a:gd name="connsiteX3" fmla="*/ 268039 w 268040"/>
                  <a:gd name="connsiteY3" fmla="*/ 787798 h 787798"/>
                  <a:gd name="connsiteX4" fmla="*/ 268039 w 268040"/>
                  <a:gd name="connsiteY4" fmla="*/ 787798 h 787798"/>
                  <a:gd name="connsiteX5" fmla="*/ 53944 w 268040"/>
                  <a:gd name="connsiteY5" fmla="*/ 785982 h 787798"/>
                  <a:gd name="connsiteX6" fmla="*/ 0 w 268040"/>
                  <a:gd name="connsiteY6" fmla="*/ 134020 h 787798"/>
                  <a:gd name="connsiteX7" fmla="*/ 134020 w 268040"/>
                  <a:gd name="connsiteY7" fmla="*/ 0 h 7877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68040" h="787798">
                    <a:moveTo>
                      <a:pt x="134020" y="0"/>
                    </a:moveTo>
                    <a:lnTo>
                      <a:pt x="134020" y="0"/>
                    </a:lnTo>
                    <a:cubicBezTo>
                      <a:pt x="208037" y="0"/>
                      <a:pt x="268040" y="60003"/>
                      <a:pt x="268040" y="134020"/>
                    </a:cubicBezTo>
                    <a:cubicBezTo>
                      <a:pt x="268040" y="351946"/>
                      <a:pt x="268039" y="569872"/>
                      <a:pt x="268039" y="787798"/>
                    </a:cubicBezTo>
                    <a:lnTo>
                      <a:pt x="268039" y="787798"/>
                    </a:lnTo>
                    <a:lnTo>
                      <a:pt x="53944" y="785982"/>
                    </a:lnTo>
                    <a:lnTo>
                      <a:pt x="0" y="134020"/>
                    </a:lnTo>
                    <a:cubicBezTo>
                      <a:pt x="0" y="60003"/>
                      <a:pt x="60003" y="0"/>
                      <a:pt x="134020" y="0"/>
                    </a:cubicBezTo>
                    <a:close/>
                  </a:path>
                </a:pathLst>
              </a:custGeom>
              <a:solidFill>
                <a:srgbClr val="00B0F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50" name="フリーフォーム: 図形 49">
                <a:extLst>
                  <a:ext uri="{FF2B5EF4-FFF2-40B4-BE49-F238E27FC236}">
                    <a16:creationId xmlns:a16="http://schemas.microsoft.com/office/drawing/2014/main" id="{73B0ED04-3B11-B5FA-2C3F-FE9F50A17F38}"/>
                  </a:ext>
                </a:extLst>
              </p:cNvPr>
              <p:cNvSpPr/>
              <p:nvPr/>
            </p:nvSpPr>
            <p:spPr bwMode="auto">
              <a:xfrm rot="10800000">
                <a:off x="4608455" y="3744033"/>
                <a:ext cx="709670" cy="442421"/>
              </a:xfrm>
              <a:custGeom>
                <a:avLst/>
                <a:gdLst>
                  <a:gd name="connsiteX0" fmla="*/ 809300 w 809300"/>
                  <a:gd name="connsiteY0" fmla="*/ 435225 h 435225"/>
                  <a:gd name="connsiteX1" fmla="*/ 0 w 809300"/>
                  <a:gd name="connsiteY1" fmla="*/ 435225 h 435225"/>
                  <a:gd name="connsiteX2" fmla="*/ 76156 w 809300"/>
                  <a:gd name="connsiteY2" fmla="*/ 0 h 435225"/>
                  <a:gd name="connsiteX3" fmla="*/ 368300 w 809300"/>
                  <a:gd name="connsiteY3" fmla="*/ 0 h 435225"/>
                  <a:gd name="connsiteX4" fmla="*/ 368300 w 809300"/>
                  <a:gd name="connsiteY4" fmla="*/ 290875 h 435225"/>
                  <a:gd name="connsiteX5" fmla="*/ 389163 w 809300"/>
                  <a:gd name="connsiteY5" fmla="*/ 311738 h 435225"/>
                  <a:gd name="connsiteX6" fmla="*/ 418459 w 809300"/>
                  <a:gd name="connsiteY6" fmla="*/ 311738 h 435225"/>
                  <a:gd name="connsiteX7" fmla="*/ 439322 w 809300"/>
                  <a:gd name="connsiteY7" fmla="*/ 290875 h 435225"/>
                  <a:gd name="connsiteX8" fmla="*/ 439322 w 809300"/>
                  <a:gd name="connsiteY8" fmla="*/ 0 h 435225"/>
                  <a:gd name="connsiteX9" fmla="*/ 733144 w 809300"/>
                  <a:gd name="connsiteY9" fmla="*/ 0 h 4352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809300" h="435225">
                    <a:moveTo>
                      <a:pt x="809300" y="435225"/>
                    </a:moveTo>
                    <a:lnTo>
                      <a:pt x="0" y="435225"/>
                    </a:lnTo>
                    <a:lnTo>
                      <a:pt x="76156" y="0"/>
                    </a:lnTo>
                    <a:lnTo>
                      <a:pt x="368300" y="0"/>
                    </a:lnTo>
                    <a:lnTo>
                      <a:pt x="368300" y="290875"/>
                    </a:lnTo>
                    <a:cubicBezTo>
                      <a:pt x="368300" y="302397"/>
                      <a:pt x="377641" y="311738"/>
                      <a:pt x="389163" y="311738"/>
                    </a:cubicBezTo>
                    <a:lnTo>
                      <a:pt x="418459" y="311738"/>
                    </a:lnTo>
                    <a:cubicBezTo>
                      <a:pt x="429981" y="311738"/>
                      <a:pt x="439322" y="302397"/>
                      <a:pt x="439322" y="290875"/>
                    </a:cubicBezTo>
                    <a:lnTo>
                      <a:pt x="439322" y="0"/>
                    </a:lnTo>
                    <a:lnTo>
                      <a:pt x="733144" y="0"/>
                    </a:lnTo>
                    <a:close/>
                  </a:path>
                </a:pathLst>
              </a:custGeom>
              <a:solidFill>
                <a:srgbClr val="00206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51" name="四角形: 上の 2 つの角を丸める 50">
                <a:extLst>
                  <a:ext uri="{FF2B5EF4-FFF2-40B4-BE49-F238E27FC236}">
                    <a16:creationId xmlns:a16="http://schemas.microsoft.com/office/drawing/2014/main" id="{93F4C73E-E583-F7F6-165D-4C4FD5E53314}"/>
                  </a:ext>
                </a:extLst>
              </p:cNvPr>
              <p:cNvSpPr/>
              <p:nvPr/>
            </p:nvSpPr>
            <p:spPr bwMode="auto">
              <a:xfrm>
                <a:off x="4539078" y="2984501"/>
                <a:ext cx="845722" cy="802088"/>
              </a:xfrm>
              <a:prstGeom prst="round2SameRect">
                <a:avLst>
                  <a:gd name="adj1" fmla="val 41845"/>
                  <a:gd name="adj2" fmla="val 0"/>
                </a:avLst>
              </a:prstGeom>
              <a:solidFill>
                <a:srgbClr val="00B0F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52" name="フリーフォーム: 図形 51">
                <a:extLst>
                  <a:ext uri="{FF2B5EF4-FFF2-40B4-BE49-F238E27FC236}">
                    <a16:creationId xmlns:a16="http://schemas.microsoft.com/office/drawing/2014/main" id="{D0558AEA-EBF5-A31C-F549-48778AA850A2}"/>
                  </a:ext>
                </a:extLst>
              </p:cNvPr>
              <p:cNvSpPr/>
              <p:nvPr/>
            </p:nvSpPr>
            <p:spPr bwMode="auto">
              <a:xfrm>
                <a:off x="4403317" y="1945656"/>
                <a:ext cx="1121184" cy="816273"/>
              </a:xfrm>
              <a:custGeom>
                <a:avLst/>
                <a:gdLst>
                  <a:gd name="connsiteX0" fmla="*/ 560592 w 1121184"/>
                  <a:gd name="connsiteY0" fmla="*/ 0 h 643341"/>
                  <a:gd name="connsiteX1" fmla="*/ 1121184 w 1121184"/>
                  <a:gd name="connsiteY1" fmla="*/ 483193 h 643341"/>
                  <a:gd name="connsiteX2" fmla="*/ 1112293 w 1121184"/>
                  <a:gd name="connsiteY2" fmla="*/ 559213 h 643341"/>
                  <a:gd name="connsiteX3" fmla="*/ 1108346 w 1121184"/>
                  <a:gd name="connsiteY3" fmla="*/ 560819 h 643341"/>
                  <a:gd name="connsiteX4" fmla="*/ 560592 w 1121184"/>
                  <a:gd name="connsiteY4" fmla="*/ 643341 h 643341"/>
                  <a:gd name="connsiteX5" fmla="*/ 12838 w 1121184"/>
                  <a:gd name="connsiteY5" fmla="*/ 560819 h 643341"/>
                  <a:gd name="connsiteX6" fmla="*/ 8891 w 1121184"/>
                  <a:gd name="connsiteY6" fmla="*/ 559213 h 643341"/>
                  <a:gd name="connsiteX7" fmla="*/ 0 w 1121184"/>
                  <a:gd name="connsiteY7" fmla="*/ 483193 h 643341"/>
                  <a:gd name="connsiteX8" fmla="*/ 560592 w 1121184"/>
                  <a:gd name="connsiteY8" fmla="*/ 0 h 6433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121184" h="643341">
                    <a:moveTo>
                      <a:pt x="560592" y="0"/>
                    </a:moveTo>
                    <a:cubicBezTo>
                      <a:pt x="870198" y="0"/>
                      <a:pt x="1121184" y="216333"/>
                      <a:pt x="1121184" y="483193"/>
                    </a:cubicBezTo>
                    <a:lnTo>
                      <a:pt x="1112293" y="559213"/>
                    </a:lnTo>
                    <a:lnTo>
                      <a:pt x="1108346" y="560819"/>
                    </a:lnTo>
                    <a:cubicBezTo>
                      <a:pt x="951987" y="612919"/>
                      <a:pt x="763493" y="643341"/>
                      <a:pt x="560592" y="643341"/>
                    </a:cubicBezTo>
                    <a:cubicBezTo>
                      <a:pt x="357692" y="643341"/>
                      <a:pt x="169197" y="612919"/>
                      <a:pt x="12838" y="560819"/>
                    </a:cubicBezTo>
                    <a:lnTo>
                      <a:pt x="8891" y="559213"/>
                    </a:lnTo>
                    <a:lnTo>
                      <a:pt x="0" y="483193"/>
                    </a:lnTo>
                    <a:cubicBezTo>
                      <a:pt x="0" y="216333"/>
                      <a:pt x="250986" y="0"/>
                      <a:pt x="560592" y="0"/>
                    </a:cubicBezTo>
                    <a:close/>
                  </a:path>
                </a:pathLst>
              </a:custGeom>
              <a:solidFill>
                <a:schemeClr val="tx1"/>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53" name="楕円 52">
                <a:extLst>
                  <a:ext uri="{FF2B5EF4-FFF2-40B4-BE49-F238E27FC236}">
                    <a16:creationId xmlns:a16="http://schemas.microsoft.com/office/drawing/2014/main" id="{84E087F2-BEEF-885B-0B23-7CC620A20BF8}"/>
                  </a:ext>
                </a:extLst>
              </p:cNvPr>
              <p:cNvSpPr/>
              <p:nvPr/>
            </p:nvSpPr>
            <p:spPr bwMode="auto">
              <a:xfrm rot="20700000">
                <a:off x="4365218" y="2398389"/>
                <a:ext cx="285997" cy="340057"/>
              </a:xfrm>
              <a:prstGeom prst="ellipse">
                <a:avLst/>
              </a:pr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54" name="楕円 53">
                <a:extLst>
                  <a:ext uri="{FF2B5EF4-FFF2-40B4-BE49-F238E27FC236}">
                    <a16:creationId xmlns:a16="http://schemas.microsoft.com/office/drawing/2014/main" id="{1FDEF5A8-CE80-BEDF-0A34-9FB6CAEDE355}"/>
                  </a:ext>
                </a:extLst>
              </p:cNvPr>
              <p:cNvSpPr/>
              <p:nvPr/>
            </p:nvSpPr>
            <p:spPr bwMode="auto">
              <a:xfrm rot="900000" flipH="1">
                <a:off x="5276603" y="2398388"/>
                <a:ext cx="285997" cy="340057"/>
              </a:xfrm>
              <a:prstGeom prst="ellipse">
                <a:avLst/>
              </a:pr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55" name="楕円 54">
                <a:extLst>
                  <a:ext uri="{FF2B5EF4-FFF2-40B4-BE49-F238E27FC236}">
                    <a16:creationId xmlns:a16="http://schemas.microsoft.com/office/drawing/2014/main" id="{49916AD0-DBEF-B0C5-61F9-67832414E384}"/>
                  </a:ext>
                </a:extLst>
              </p:cNvPr>
              <p:cNvSpPr/>
              <p:nvPr/>
            </p:nvSpPr>
            <p:spPr bwMode="auto">
              <a:xfrm>
                <a:off x="4480715" y="2055685"/>
                <a:ext cx="966387" cy="966386"/>
              </a:xfrm>
              <a:prstGeom prst="ellipse">
                <a:avLst/>
              </a:pr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56" name="フリーフォーム: 図形 55">
                <a:extLst>
                  <a:ext uri="{FF2B5EF4-FFF2-40B4-BE49-F238E27FC236}">
                    <a16:creationId xmlns:a16="http://schemas.microsoft.com/office/drawing/2014/main" id="{2E0B8733-3D88-8E34-0566-E30268F308C8}"/>
                  </a:ext>
                </a:extLst>
              </p:cNvPr>
              <p:cNvSpPr/>
              <p:nvPr/>
            </p:nvSpPr>
            <p:spPr bwMode="auto">
              <a:xfrm>
                <a:off x="4533420" y="2420299"/>
                <a:ext cx="344351" cy="183252"/>
              </a:xfrm>
              <a:custGeom>
                <a:avLst/>
                <a:gdLst>
                  <a:gd name="connsiteX0" fmla="*/ 316987 w 633974"/>
                  <a:gd name="connsiteY0" fmla="*/ 0 h 350894"/>
                  <a:gd name="connsiteX1" fmla="*/ 625004 w 633974"/>
                  <a:gd name="connsiteY1" fmla="*/ 153695 h 350894"/>
                  <a:gd name="connsiteX2" fmla="*/ 633974 w 633974"/>
                  <a:gd name="connsiteY2" fmla="*/ 175447 h 350894"/>
                  <a:gd name="connsiteX3" fmla="*/ 625004 w 633974"/>
                  <a:gd name="connsiteY3" fmla="*/ 197200 h 350894"/>
                  <a:gd name="connsiteX4" fmla="*/ 316987 w 633974"/>
                  <a:gd name="connsiteY4" fmla="*/ 350894 h 350894"/>
                  <a:gd name="connsiteX5" fmla="*/ 8970 w 633974"/>
                  <a:gd name="connsiteY5" fmla="*/ 197200 h 350894"/>
                  <a:gd name="connsiteX6" fmla="*/ 0 w 633974"/>
                  <a:gd name="connsiteY6" fmla="*/ 175447 h 350894"/>
                  <a:gd name="connsiteX7" fmla="*/ 8970 w 633974"/>
                  <a:gd name="connsiteY7" fmla="*/ 153695 h 350894"/>
                  <a:gd name="connsiteX8" fmla="*/ 316987 w 633974"/>
                  <a:gd name="connsiteY8" fmla="*/ 0 h 35089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633974" h="350894">
                    <a:moveTo>
                      <a:pt x="316987" y="0"/>
                    </a:moveTo>
                    <a:cubicBezTo>
                      <a:pt x="455454" y="0"/>
                      <a:pt x="574257" y="63375"/>
                      <a:pt x="625004" y="153695"/>
                    </a:cubicBezTo>
                    <a:lnTo>
                      <a:pt x="633974" y="175447"/>
                    </a:lnTo>
                    <a:lnTo>
                      <a:pt x="625004" y="197200"/>
                    </a:lnTo>
                    <a:cubicBezTo>
                      <a:pt x="574257" y="287520"/>
                      <a:pt x="455454" y="350894"/>
                      <a:pt x="316987" y="350894"/>
                    </a:cubicBezTo>
                    <a:cubicBezTo>
                      <a:pt x="178521" y="350894"/>
                      <a:pt x="59717" y="287520"/>
                      <a:pt x="8970" y="197200"/>
                    </a:cubicBezTo>
                    <a:lnTo>
                      <a:pt x="0" y="175447"/>
                    </a:lnTo>
                    <a:lnTo>
                      <a:pt x="8970" y="153695"/>
                    </a:lnTo>
                    <a:cubicBezTo>
                      <a:pt x="59717" y="63375"/>
                      <a:pt x="178521" y="0"/>
                      <a:pt x="316987" y="0"/>
                    </a:cubicBezTo>
                    <a:close/>
                  </a:path>
                </a:pathLst>
              </a:custGeom>
              <a:solidFill>
                <a:schemeClr val="bg1"/>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57" name="フリーフォーム: 図形 56">
                <a:extLst>
                  <a:ext uri="{FF2B5EF4-FFF2-40B4-BE49-F238E27FC236}">
                    <a16:creationId xmlns:a16="http://schemas.microsoft.com/office/drawing/2014/main" id="{25F8D31F-86D1-CDEA-37D5-C9E7E7D254C2}"/>
                  </a:ext>
                </a:extLst>
              </p:cNvPr>
              <p:cNvSpPr/>
              <p:nvPr/>
            </p:nvSpPr>
            <p:spPr bwMode="auto">
              <a:xfrm>
                <a:off x="5032874" y="2420299"/>
                <a:ext cx="344351" cy="183252"/>
              </a:xfrm>
              <a:custGeom>
                <a:avLst/>
                <a:gdLst>
                  <a:gd name="connsiteX0" fmla="*/ 316987 w 633974"/>
                  <a:gd name="connsiteY0" fmla="*/ 0 h 350894"/>
                  <a:gd name="connsiteX1" fmla="*/ 625004 w 633974"/>
                  <a:gd name="connsiteY1" fmla="*/ 153695 h 350894"/>
                  <a:gd name="connsiteX2" fmla="*/ 633974 w 633974"/>
                  <a:gd name="connsiteY2" fmla="*/ 175447 h 350894"/>
                  <a:gd name="connsiteX3" fmla="*/ 625004 w 633974"/>
                  <a:gd name="connsiteY3" fmla="*/ 197200 h 350894"/>
                  <a:gd name="connsiteX4" fmla="*/ 316987 w 633974"/>
                  <a:gd name="connsiteY4" fmla="*/ 350894 h 350894"/>
                  <a:gd name="connsiteX5" fmla="*/ 8970 w 633974"/>
                  <a:gd name="connsiteY5" fmla="*/ 197200 h 350894"/>
                  <a:gd name="connsiteX6" fmla="*/ 0 w 633974"/>
                  <a:gd name="connsiteY6" fmla="*/ 175447 h 350894"/>
                  <a:gd name="connsiteX7" fmla="*/ 8970 w 633974"/>
                  <a:gd name="connsiteY7" fmla="*/ 153695 h 350894"/>
                  <a:gd name="connsiteX8" fmla="*/ 316987 w 633974"/>
                  <a:gd name="connsiteY8" fmla="*/ 0 h 35089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633974" h="350894">
                    <a:moveTo>
                      <a:pt x="316987" y="0"/>
                    </a:moveTo>
                    <a:cubicBezTo>
                      <a:pt x="455454" y="0"/>
                      <a:pt x="574257" y="63375"/>
                      <a:pt x="625004" y="153695"/>
                    </a:cubicBezTo>
                    <a:lnTo>
                      <a:pt x="633974" y="175447"/>
                    </a:lnTo>
                    <a:lnTo>
                      <a:pt x="625004" y="197200"/>
                    </a:lnTo>
                    <a:cubicBezTo>
                      <a:pt x="574257" y="287520"/>
                      <a:pt x="455454" y="350894"/>
                      <a:pt x="316987" y="350894"/>
                    </a:cubicBezTo>
                    <a:cubicBezTo>
                      <a:pt x="178521" y="350894"/>
                      <a:pt x="59717" y="287520"/>
                      <a:pt x="8970" y="197200"/>
                    </a:cubicBezTo>
                    <a:lnTo>
                      <a:pt x="0" y="175447"/>
                    </a:lnTo>
                    <a:lnTo>
                      <a:pt x="8970" y="153695"/>
                    </a:lnTo>
                    <a:cubicBezTo>
                      <a:pt x="59717" y="63375"/>
                      <a:pt x="178521" y="0"/>
                      <a:pt x="316987" y="0"/>
                    </a:cubicBezTo>
                    <a:close/>
                  </a:path>
                </a:pathLst>
              </a:custGeom>
              <a:solidFill>
                <a:schemeClr val="bg1"/>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58" name="楕円 57">
                <a:extLst>
                  <a:ext uri="{FF2B5EF4-FFF2-40B4-BE49-F238E27FC236}">
                    <a16:creationId xmlns:a16="http://schemas.microsoft.com/office/drawing/2014/main" id="{3448B7DA-B4A4-DFED-707F-B4E87FEB038B}"/>
                  </a:ext>
                </a:extLst>
              </p:cNvPr>
              <p:cNvSpPr/>
              <p:nvPr/>
            </p:nvSpPr>
            <p:spPr bwMode="auto">
              <a:xfrm>
                <a:off x="4665737" y="2473448"/>
                <a:ext cx="86862" cy="86862"/>
              </a:xfrm>
              <a:prstGeom prst="ellipse">
                <a:avLst/>
              </a:pr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59" name="楕円 58">
                <a:extLst>
                  <a:ext uri="{FF2B5EF4-FFF2-40B4-BE49-F238E27FC236}">
                    <a16:creationId xmlns:a16="http://schemas.microsoft.com/office/drawing/2014/main" id="{13C21D78-58C8-AD76-8FD0-7C5ED5E65B71}"/>
                  </a:ext>
                </a:extLst>
              </p:cNvPr>
              <p:cNvSpPr/>
              <p:nvPr/>
            </p:nvSpPr>
            <p:spPr bwMode="auto">
              <a:xfrm>
                <a:off x="5169534" y="2473448"/>
                <a:ext cx="86862" cy="86862"/>
              </a:xfrm>
              <a:prstGeom prst="ellipse">
                <a:avLst/>
              </a:pr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60" name="二等辺三角形 71">
                <a:extLst>
                  <a:ext uri="{FF2B5EF4-FFF2-40B4-BE49-F238E27FC236}">
                    <a16:creationId xmlns:a16="http://schemas.microsoft.com/office/drawing/2014/main" id="{6CFD743C-0B2A-1407-1ADE-9E50487BBBD5}"/>
                  </a:ext>
                </a:extLst>
              </p:cNvPr>
              <p:cNvSpPr/>
              <p:nvPr/>
            </p:nvSpPr>
            <p:spPr bwMode="auto">
              <a:xfrm rot="16200000">
                <a:off x="4781398" y="2587089"/>
                <a:ext cx="225025" cy="92227"/>
              </a:xfrm>
              <a:custGeom>
                <a:avLst/>
                <a:gdLst>
                  <a:gd name="connsiteX0" fmla="*/ 0 w 225025"/>
                  <a:gd name="connsiteY0" fmla="*/ 92227 h 92227"/>
                  <a:gd name="connsiteX1" fmla="*/ 52188 w 225025"/>
                  <a:gd name="connsiteY1" fmla="*/ 0 h 92227"/>
                  <a:gd name="connsiteX2" fmla="*/ 225025 w 225025"/>
                  <a:gd name="connsiteY2" fmla="*/ 92227 h 92227"/>
                  <a:gd name="connsiteX3" fmla="*/ 0 w 225025"/>
                  <a:gd name="connsiteY3" fmla="*/ 92227 h 92227"/>
                  <a:gd name="connsiteX0" fmla="*/ 0 w 225025"/>
                  <a:gd name="connsiteY0" fmla="*/ 92227 h 292106"/>
                  <a:gd name="connsiteX1" fmla="*/ 52188 w 225025"/>
                  <a:gd name="connsiteY1" fmla="*/ 0 h 292106"/>
                  <a:gd name="connsiteX2" fmla="*/ 225025 w 225025"/>
                  <a:gd name="connsiteY2" fmla="*/ 92227 h 292106"/>
                  <a:gd name="connsiteX3" fmla="*/ 62575 w 225025"/>
                  <a:gd name="connsiteY3" fmla="*/ 292106 h 292106"/>
                  <a:gd name="connsiteX4" fmla="*/ 0 w 225025"/>
                  <a:gd name="connsiteY4" fmla="*/ 92227 h 292106"/>
                  <a:gd name="connsiteX0" fmla="*/ 62575 w 225025"/>
                  <a:gd name="connsiteY0" fmla="*/ 292106 h 383546"/>
                  <a:gd name="connsiteX1" fmla="*/ 0 w 225025"/>
                  <a:gd name="connsiteY1" fmla="*/ 92227 h 383546"/>
                  <a:gd name="connsiteX2" fmla="*/ 52188 w 225025"/>
                  <a:gd name="connsiteY2" fmla="*/ 0 h 383546"/>
                  <a:gd name="connsiteX3" fmla="*/ 225025 w 225025"/>
                  <a:gd name="connsiteY3" fmla="*/ 92227 h 383546"/>
                  <a:gd name="connsiteX4" fmla="*/ 154015 w 225025"/>
                  <a:gd name="connsiteY4" fmla="*/ 383546 h 383546"/>
                  <a:gd name="connsiteX0" fmla="*/ 62575 w 225025"/>
                  <a:gd name="connsiteY0" fmla="*/ 292106 h 292106"/>
                  <a:gd name="connsiteX1" fmla="*/ 0 w 225025"/>
                  <a:gd name="connsiteY1" fmla="*/ 92227 h 292106"/>
                  <a:gd name="connsiteX2" fmla="*/ 52188 w 225025"/>
                  <a:gd name="connsiteY2" fmla="*/ 0 h 292106"/>
                  <a:gd name="connsiteX3" fmla="*/ 225025 w 225025"/>
                  <a:gd name="connsiteY3" fmla="*/ 92227 h 292106"/>
                  <a:gd name="connsiteX0" fmla="*/ 0 w 225025"/>
                  <a:gd name="connsiteY0" fmla="*/ 92227 h 92227"/>
                  <a:gd name="connsiteX1" fmla="*/ 52188 w 225025"/>
                  <a:gd name="connsiteY1" fmla="*/ 0 h 92227"/>
                  <a:gd name="connsiteX2" fmla="*/ 225025 w 225025"/>
                  <a:gd name="connsiteY2" fmla="*/ 92227 h 92227"/>
                </a:gdLst>
                <a:ahLst/>
                <a:cxnLst>
                  <a:cxn ang="0">
                    <a:pos x="connsiteX0" y="connsiteY0"/>
                  </a:cxn>
                  <a:cxn ang="0">
                    <a:pos x="connsiteX1" y="connsiteY1"/>
                  </a:cxn>
                  <a:cxn ang="0">
                    <a:pos x="connsiteX2" y="connsiteY2"/>
                  </a:cxn>
                </a:cxnLst>
                <a:rect l="l" t="t" r="r" b="b"/>
                <a:pathLst>
                  <a:path w="225025" h="92227">
                    <a:moveTo>
                      <a:pt x="0" y="92227"/>
                    </a:moveTo>
                    <a:lnTo>
                      <a:pt x="52188" y="0"/>
                    </a:lnTo>
                    <a:lnTo>
                      <a:pt x="225025" y="92227"/>
                    </a:lnTo>
                  </a:path>
                </a:pathLst>
              </a:cu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61" name="フリーフォーム: 図形 60">
                <a:extLst>
                  <a:ext uri="{FF2B5EF4-FFF2-40B4-BE49-F238E27FC236}">
                    <a16:creationId xmlns:a16="http://schemas.microsoft.com/office/drawing/2014/main" id="{0DAFD262-25A0-3123-6368-40D3EF684826}"/>
                  </a:ext>
                </a:extLst>
              </p:cNvPr>
              <p:cNvSpPr/>
              <p:nvPr/>
            </p:nvSpPr>
            <p:spPr bwMode="auto">
              <a:xfrm>
                <a:off x="4709896" y="2828748"/>
                <a:ext cx="488213" cy="79767"/>
              </a:xfrm>
              <a:custGeom>
                <a:avLst/>
                <a:gdLst>
                  <a:gd name="connsiteX0" fmla="*/ 0 w 666252"/>
                  <a:gd name="connsiteY0" fmla="*/ 0 h 134474"/>
                  <a:gd name="connsiteX1" fmla="*/ 22230 w 666252"/>
                  <a:gd name="connsiteY1" fmla="*/ 7473 h 134474"/>
                  <a:gd name="connsiteX2" fmla="*/ 333126 w 666252"/>
                  <a:gd name="connsiteY2" fmla="*/ 46348 h 134474"/>
                  <a:gd name="connsiteX3" fmla="*/ 644023 w 666252"/>
                  <a:gd name="connsiteY3" fmla="*/ 7473 h 134474"/>
                  <a:gd name="connsiteX4" fmla="*/ 666252 w 666252"/>
                  <a:gd name="connsiteY4" fmla="*/ 0 h 134474"/>
                  <a:gd name="connsiteX5" fmla="*/ 603285 w 666252"/>
                  <a:gd name="connsiteY5" fmla="*/ 51952 h 134474"/>
                  <a:gd name="connsiteX6" fmla="*/ 333126 w 666252"/>
                  <a:gd name="connsiteY6" fmla="*/ 134474 h 134474"/>
                  <a:gd name="connsiteX7" fmla="*/ 62968 w 666252"/>
                  <a:gd name="connsiteY7" fmla="*/ 51952 h 1344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66252" h="134474">
                    <a:moveTo>
                      <a:pt x="0" y="0"/>
                    </a:moveTo>
                    <a:lnTo>
                      <a:pt x="22230" y="7473"/>
                    </a:lnTo>
                    <a:cubicBezTo>
                      <a:pt x="117787" y="32506"/>
                      <a:pt x="222846" y="46348"/>
                      <a:pt x="333126" y="46348"/>
                    </a:cubicBezTo>
                    <a:cubicBezTo>
                      <a:pt x="443406" y="46348"/>
                      <a:pt x="548466" y="32506"/>
                      <a:pt x="644023" y="7473"/>
                    </a:cubicBezTo>
                    <a:lnTo>
                      <a:pt x="666252" y="0"/>
                    </a:lnTo>
                    <a:lnTo>
                      <a:pt x="603285" y="51952"/>
                    </a:lnTo>
                    <a:cubicBezTo>
                      <a:pt x="526166" y="104052"/>
                      <a:pt x="433199" y="134474"/>
                      <a:pt x="333126" y="134474"/>
                    </a:cubicBezTo>
                    <a:cubicBezTo>
                      <a:pt x="233053" y="134474"/>
                      <a:pt x="140086" y="104052"/>
                      <a:pt x="62968" y="51952"/>
                    </a:cubicBezTo>
                    <a:close/>
                  </a:path>
                </a:pathLst>
              </a:custGeom>
              <a:solidFill>
                <a:srgbClr val="FF000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62" name="フリーフォーム: 図形 61">
                <a:extLst>
                  <a:ext uri="{FF2B5EF4-FFF2-40B4-BE49-F238E27FC236}">
                    <a16:creationId xmlns:a16="http://schemas.microsoft.com/office/drawing/2014/main" id="{30408CB5-D76D-001A-B4D6-C84AAD8CEB18}"/>
                  </a:ext>
                </a:extLst>
              </p:cNvPr>
              <p:cNvSpPr/>
              <p:nvPr/>
            </p:nvSpPr>
            <p:spPr bwMode="auto">
              <a:xfrm rot="10800000">
                <a:off x="4733084" y="3019232"/>
                <a:ext cx="443890" cy="383239"/>
              </a:xfrm>
              <a:custGeom>
                <a:avLst/>
                <a:gdLst>
                  <a:gd name="connsiteX0" fmla="*/ 443890 w 443890"/>
                  <a:gd name="connsiteY0" fmla="*/ 383239 h 383239"/>
                  <a:gd name="connsiteX1" fmla="*/ 405277 w 443890"/>
                  <a:gd name="connsiteY1" fmla="*/ 383239 h 383239"/>
                  <a:gd name="connsiteX2" fmla="*/ 221945 w 443890"/>
                  <a:gd name="connsiteY2" fmla="*/ 66675 h 383239"/>
                  <a:gd name="connsiteX3" fmla="*/ 38614 w 443890"/>
                  <a:gd name="connsiteY3" fmla="*/ 383239 h 383239"/>
                  <a:gd name="connsiteX4" fmla="*/ 0 w 443890"/>
                  <a:gd name="connsiteY4" fmla="*/ 383239 h 383239"/>
                  <a:gd name="connsiteX5" fmla="*/ 221945 w 443890"/>
                  <a:gd name="connsiteY5" fmla="*/ 0 h 38323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443890" h="383239">
                    <a:moveTo>
                      <a:pt x="443890" y="383239"/>
                    </a:moveTo>
                    <a:lnTo>
                      <a:pt x="405277" y="383239"/>
                    </a:lnTo>
                    <a:lnTo>
                      <a:pt x="221945" y="66675"/>
                    </a:lnTo>
                    <a:lnTo>
                      <a:pt x="38614" y="383239"/>
                    </a:lnTo>
                    <a:lnTo>
                      <a:pt x="0" y="383239"/>
                    </a:lnTo>
                    <a:lnTo>
                      <a:pt x="221945" y="0"/>
                    </a:lnTo>
                    <a:close/>
                  </a:path>
                </a:pathLst>
              </a:custGeom>
              <a:solidFill>
                <a:srgbClr val="FF0000"/>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63" name="正方形/長方形 62">
                <a:extLst>
                  <a:ext uri="{FF2B5EF4-FFF2-40B4-BE49-F238E27FC236}">
                    <a16:creationId xmlns:a16="http://schemas.microsoft.com/office/drawing/2014/main" id="{BD2439C0-5B1C-CB9E-0575-FBD502359484}"/>
                  </a:ext>
                </a:extLst>
              </p:cNvPr>
              <p:cNvSpPr/>
              <p:nvPr/>
            </p:nvSpPr>
            <p:spPr bwMode="auto">
              <a:xfrm>
                <a:off x="4735494" y="3236269"/>
                <a:ext cx="441480" cy="299300"/>
              </a:xfrm>
              <a:prstGeom prst="rect">
                <a:avLst/>
              </a:prstGeom>
              <a:solidFill>
                <a:schemeClr val="bg1">
                  <a:lumMod val="95000"/>
                </a:schemeClr>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64" name="フリーフォーム: 図形 63">
                <a:extLst>
                  <a:ext uri="{FF2B5EF4-FFF2-40B4-BE49-F238E27FC236}">
                    <a16:creationId xmlns:a16="http://schemas.microsoft.com/office/drawing/2014/main" id="{5810E916-0DFF-05E7-AE5D-5EAF5FB2922C}"/>
                  </a:ext>
                </a:extLst>
              </p:cNvPr>
              <p:cNvSpPr/>
              <p:nvPr/>
            </p:nvSpPr>
            <p:spPr bwMode="auto">
              <a:xfrm rot="10800000">
                <a:off x="4591629" y="2282571"/>
                <a:ext cx="235809" cy="57334"/>
              </a:xfrm>
              <a:custGeom>
                <a:avLst/>
                <a:gdLst>
                  <a:gd name="connsiteX0" fmla="*/ 0 w 666252"/>
                  <a:gd name="connsiteY0" fmla="*/ 0 h 134474"/>
                  <a:gd name="connsiteX1" fmla="*/ 22230 w 666252"/>
                  <a:gd name="connsiteY1" fmla="*/ 7473 h 134474"/>
                  <a:gd name="connsiteX2" fmla="*/ 333126 w 666252"/>
                  <a:gd name="connsiteY2" fmla="*/ 46348 h 134474"/>
                  <a:gd name="connsiteX3" fmla="*/ 644023 w 666252"/>
                  <a:gd name="connsiteY3" fmla="*/ 7473 h 134474"/>
                  <a:gd name="connsiteX4" fmla="*/ 666252 w 666252"/>
                  <a:gd name="connsiteY4" fmla="*/ 0 h 134474"/>
                  <a:gd name="connsiteX5" fmla="*/ 603285 w 666252"/>
                  <a:gd name="connsiteY5" fmla="*/ 51952 h 134474"/>
                  <a:gd name="connsiteX6" fmla="*/ 333126 w 666252"/>
                  <a:gd name="connsiteY6" fmla="*/ 134474 h 134474"/>
                  <a:gd name="connsiteX7" fmla="*/ 62968 w 666252"/>
                  <a:gd name="connsiteY7" fmla="*/ 51952 h 1344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66252" h="134474">
                    <a:moveTo>
                      <a:pt x="0" y="0"/>
                    </a:moveTo>
                    <a:lnTo>
                      <a:pt x="22230" y="7473"/>
                    </a:lnTo>
                    <a:cubicBezTo>
                      <a:pt x="117787" y="32506"/>
                      <a:pt x="222846" y="46348"/>
                      <a:pt x="333126" y="46348"/>
                    </a:cubicBezTo>
                    <a:cubicBezTo>
                      <a:pt x="443406" y="46348"/>
                      <a:pt x="548466" y="32506"/>
                      <a:pt x="644023" y="7473"/>
                    </a:cubicBezTo>
                    <a:lnTo>
                      <a:pt x="666252" y="0"/>
                    </a:lnTo>
                    <a:lnTo>
                      <a:pt x="603285" y="51952"/>
                    </a:lnTo>
                    <a:cubicBezTo>
                      <a:pt x="526166" y="104052"/>
                      <a:pt x="433199" y="134474"/>
                      <a:pt x="333126" y="134474"/>
                    </a:cubicBezTo>
                    <a:cubicBezTo>
                      <a:pt x="233053" y="134474"/>
                      <a:pt x="140086" y="104052"/>
                      <a:pt x="62968" y="51952"/>
                    </a:cubicBezTo>
                    <a:close/>
                  </a:path>
                </a:pathLst>
              </a:custGeom>
              <a:solidFill>
                <a:schemeClr val="tx1"/>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65" name="フリーフォーム: 図形 64">
                <a:extLst>
                  <a:ext uri="{FF2B5EF4-FFF2-40B4-BE49-F238E27FC236}">
                    <a16:creationId xmlns:a16="http://schemas.microsoft.com/office/drawing/2014/main" id="{311B658C-7903-2EAC-FD1D-29903592CB77}"/>
                  </a:ext>
                </a:extLst>
              </p:cNvPr>
              <p:cNvSpPr/>
              <p:nvPr/>
            </p:nvSpPr>
            <p:spPr bwMode="auto">
              <a:xfrm rot="10800000">
                <a:off x="5082166" y="2282571"/>
                <a:ext cx="235809" cy="57334"/>
              </a:xfrm>
              <a:custGeom>
                <a:avLst/>
                <a:gdLst>
                  <a:gd name="connsiteX0" fmla="*/ 0 w 666252"/>
                  <a:gd name="connsiteY0" fmla="*/ 0 h 134474"/>
                  <a:gd name="connsiteX1" fmla="*/ 22230 w 666252"/>
                  <a:gd name="connsiteY1" fmla="*/ 7473 h 134474"/>
                  <a:gd name="connsiteX2" fmla="*/ 333126 w 666252"/>
                  <a:gd name="connsiteY2" fmla="*/ 46348 h 134474"/>
                  <a:gd name="connsiteX3" fmla="*/ 644023 w 666252"/>
                  <a:gd name="connsiteY3" fmla="*/ 7473 h 134474"/>
                  <a:gd name="connsiteX4" fmla="*/ 666252 w 666252"/>
                  <a:gd name="connsiteY4" fmla="*/ 0 h 134474"/>
                  <a:gd name="connsiteX5" fmla="*/ 603285 w 666252"/>
                  <a:gd name="connsiteY5" fmla="*/ 51952 h 134474"/>
                  <a:gd name="connsiteX6" fmla="*/ 333126 w 666252"/>
                  <a:gd name="connsiteY6" fmla="*/ 134474 h 134474"/>
                  <a:gd name="connsiteX7" fmla="*/ 62968 w 666252"/>
                  <a:gd name="connsiteY7" fmla="*/ 51952 h 1344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66252" h="134474">
                    <a:moveTo>
                      <a:pt x="0" y="0"/>
                    </a:moveTo>
                    <a:lnTo>
                      <a:pt x="22230" y="7473"/>
                    </a:lnTo>
                    <a:cubicBezTo>
                      <a:pt x="117787" y="32506"/>
                      <a:pt x="222846" y="46348"/>
                      <a:pt x="333126" y="46348"/>
                    </a:cubicBezTo>
                    <a:cubicBezTo>
                      <a:pt x="443406" y="46348"/>
                      <a:pt x="548466" y="32506"/>
                      <a:pt x="644023" y="7473"/>
                    </a:cubicBezTo>
                    <a:lnTo>
                      <a:pt x="666252" y="0"/>
                    </a:lnTo>
                    <a:lnTo>
                      <a:pt x="603285" y="51952"/>
                    </a:lnTo>
                    <a:cubicBezTo>
                      <a:pt x="526166" y="104052"/>
                      <a:pt x="433199" y="134474"/>
                      <a:pt x="333126" y="134474"/>
                    </a:cubicBezTo>
                    <a:cubicBezTo>
                      <a:pt x="233053" y="134474"/>
                      <a:pt x="140086" y="104052"/>
                      <a:pt x="62968" y="51952"/>
                    </a:cubicBezTo>
                    <a:close/>
                  </a:path>
                </a:pathLst>
              </a:custGeom>
              <a:solidFill>
                <a:schemeClr val="tx1"/>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grpSp>
    </p:spTree>
    <p:extLst>
      <p:ext uri="{BB962C8B-B14F-4D97-AF65-F5344CB8AC3E}">
        <p14:creationId xmlns:p14="http://schemas.microsoft.com/office/powerpoint/2010/main" val="280215837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DE4DE49-51E9-AB93-85C0-B8E6F5B230E6}"/>
            </a:ext>
          </a:extLst>
        </p:cNvPr>
        <p:cNvGrpSpPr/>
        <p:nvPr/>
      </p:nvGrpSpPr>
      <p:grpSpPr>
        <a:xfrm>
          <a:off x="0" y="0"/>
          <a:ext cx="0" cy="0"/>
          <a:chOff x="0" y="0"/>
          <a:chExt cx="0" cy="0"/>
        </a:xfrm>
      </p:grpSpPr>
      <p:sp>
        <p:nvSpPr>
          <p:cNvPr id="168" name="テキスト ボックス 167">
            <a:extLst>
              <a:ext uri="{FF2B5EF4-FFF2-40B4-BE49-F238E27FC236}">
                <a16:creationId xmlns:a16="http://schemas.microsoft.com/office/drawing/2014/main" id="{BA672012-A4C9-C97D-3837-2911325FA226}"/>
              </a:ext>
            </a:extLst>
          </p:cNvPr>
          <p:cNvSpPr txBox="1"/>
          <p:nvPr/>
        </p:nvSpPr>
        <p:spPr>
          <a:xfrm>
            <a:off x="508673" y="467998"/>
            <a:ext cx="8860180" cy="2881756"/>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rPr>
              <a:t>タオルの取り間違いが</a:t>
            </a:r>
          </a:p>
          <a:p>
            <a:pPr>
              <a:spcAft>
                <a:spcPts val="0"/>
              </a:spcAft>
            </a:pPr>
            <a:r>
              <a:rPr lang="ja-JP" altLang="en-US" sz="5400" dirty="0">
                <a:ln w="28575">
                  <a:noFill/>
                </a:ln>
                <a:solidFill>
                  <a:srgbClr val="FF0000"/>
                </a:solidFill>
              </a:rPr>
              <a:t>多発しています！</a:t>
            </a:r>
            <a:endParaRPr lang="en-US" altLang="ja-JP" sz="5400" dirty="0">
              <a:ln w="28575">
                <a:noFill/>
              </a:ln>
              <a:solidFill>
                <a:srgbClr val="FF0000"/>
              </a:solidFill>
            </a:endParaRPr>
          </a:p>
        </p:txBody>
      </p:sp>
      <p:grpSp>
        <p:nvGrpSpPr>
          <p:cNvPr id="2" name="グループ化 1">
            <a:extLst>
              <a:ext uri="{FF2B5EF4-FFF2-40B4-BE49-F238E27FC236}">
                <a16:creationId xmlns:a16="http://schemas.microsoft.com/office/drawing/2014/main" id="{58FDE6FA-F02E-5566-19FF-206F836695D9}"/>
              </a:ext>
            </a:extLst>
          </p:cNvPr>
          <p:cNvGrpSpPr/>
          <p:nvPr/>
        </p:nvGrpSpPr>
        <p:grpSpPr>
          <a:xfrm>
            <a:off x="2397444" y="3654025"/>
            <a:ext cx="5111112" cy="2865534"/>
            <a:chOff x="111918" y="3133115"/>
            <a:chExt cx="4018686" cy="2253068"/>
          </a:xfrm>
        </p:grpSpPr>
        <p:grpSp>
          <p:nvGrpSpPr>
            <p:cNvPr id="3" name="グループ化 2">
              <a:extLst>
                <a:ext uri="{FF2B5EF4-FFF2-40B4-BE49-F238E27FC236}">
                  <a16:creationId xmlns:a16="http://schemas.microsoft.com/office/drawing/2014/main" id="{7BC7588A-F042-54A5-121C-7D10802D9A1D}"/>
                </a:ext>
              </a:extLst>
            </p:cNvPr>
            <p:cNvGrpSpPr/>
            <p:nvPr/>
          </p:nvGrpSpPr>
          <p:grpSpPr>
            <a:xfrm>
              <a:off x="1476029" y="3429000"/>
              <a:ext cx="1248784" cy="1957183"/>
              <a:chOff x="-2464356" y="6460131"/>
              <a:chExt cx="1248784" cy="1957183"/>
            </a:xfrm>
          </p:grpSpPr>
          <p:sp>
            <p:nvSpPr>
              <p:cNvPr id="10" name="フリーフォーム: 図形 9">
                <a:extLst>
                  <a:ext uri="{FF2B5EF4-FFF2-40B4-BE49-F238E27FC236}">
                    <a16:creationId xmlns:a16="http://schemas.microsoft.com/office/drawing/2014/main" id="{0D5071E2-CEAB-D463-03E8-9C0E562980A0}"/>
                  </a:ext>
                </a:extLst>
              </p:cNvPr>
              <p:cNvSpPr/>
              <p:nvPr/>
            </p:nvSpPr>
            <p:spPr bwMode="auto">
              <a:xfrm>
                <a:off x="-2464356" y="6460131"/>
                <a:ext cx="1248784" cy="1172444"/>
              </a:xfrm>
              <a:custGeom>
                <a:avLst/>
                <a:gdLst>
                  <a:gd name="connsiteX0" fmla="*/ 793921 w 1587842"/>
                  <a:gd name="connsiteY0" fmla="*/ 0 h 1584325"/>
                  <a:gd name="connsiteX1" fmla="*/ 1587842 w 1587842"/>
                  <a:gd name="connsiteY1" fmla="*/ 944563 h 1584325"/>
                  <a:gd name="connsiteX2" fmla="*/ 1525452 w 1587842"/>
                  <a:gd name="connsiteY2" fmla="*/ 1312230 h 1584325"/>
                  <a:gd name="connsiteX3" fmla="*/ 1470696 w 1587842"/>
                  <a:gd name="connsiteY3" fmla="*/ 1432252 h 1584325"/>
                  <a:gd name="connsiteX4" fmla="*/ 1388010 w 1587842"/>
                  <a:gd name="connsiteY4" fmla="*/ 1470322 h 1584325"/>
                  <a:gd name="connsiteX5" fmla="*/ 793921 w 1587842"/>
                  <a:gd name="connsiteY5" fmla="*/ 1584325 h 1584325"/>
                  <a:gd name="connsiteX6" fmla="*/ 199833 w 1587842"/>
                  <a:gd name="connsiteY6" fmla="*/ 1470322 h 1584325"/>
                  <a:gd name="connsiteX7" fmla="*/ 117147 w 1587842"/>
                  <a:gd name="connsiteY7" fmla="*/ 1432252 h 1584325"/>
                  <a:gd name="connsiteX8" fmla="*/ 62391 w 1587842"/>
                  <a:gd name="connsiteY8" fmla="*/ 1312230 h 1584325"/>
                  <a:gd name="connsiteX9" fmla="*/ 0 w 1587842"/>
                  <a:gd name="connsiteY9" fmla="*/ 944563 h 1584325"/>
                  <a:gd name="connsiteX10" fmla="*/ 793921 w 1587842"/>
                  <a:gd name="connsiteY10" fmla="*/ 0 h 15843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587842" h="1584325">
                    <a:moveTo>
                      <a:pt x="793921" y="0"/>
                    </a:moveTo>
                    <a:cubicBezTo>
                      <a:pt x="1232391" y="0"/>
                      <a:pt x="1587842" y="422895"/>
                      <a:pt x="1587842" y="944563"/>
                    </a:cubicBezTo>
                    <a:cubicBezTo>
                      <a:pt x="1587842" y="1074980"/>
                      <a:pt x="1565627" y="1199224"/>
                      <a:pt x="1525452" y="1312230"/>
                    </a:cubicBezTo>
                    <a:lnTo>
                      <a:pt x="1470696" y="1432252"/>
                    </a:lnTo>
                    <a:lnTo>
                      <a:pt x="1388010" y="1470322"/>
                    </a:lnTo>
                    <a:cubicBezTo>
                      <a:pt x="1211409" y="1543027"/>
                      <a:pt x="1009029" y="1584325"/>
                      <a:pt x="793921" y="1584325"/>
                    </a:cubicBezTo>
                    <a:cubicBezTo>
                      <a:pt x="578813" y="1584325"/>
                      <a:pt x="376433" y="1543027"/>
                      <a:pt x="199833" y="1470322"/>
                    </a:cubicBezTo>
                    <a:lnTo>
                      <a:pt x="117147" y="1432252"/>
                    </a:lnTo>
                    <a:lnTo>
                      <a:pt x="62391" y="1312230"/>
                    </a:lnTo>
                    <a:cubicBezTo>
                      <a:pt x="22216" y="1199224"/>
                      <a:pt x="0" y="1074980"/>
                      <a:pt x="0" y="944563"/>
                    </a:cubicBezTo>
                    <a:cubicBezTo>
                      <a:pt x="0" y="422895"/>
                      <a:pt x="355451" y="0"/>
                      <a:pt x="793921" y="0"/>
                    </a:cubicBezTo>
                    <a:close/>
                  </a:path>
                </a:pathLst>
              </a:custGeom>
              <a:solidFill>
                <a:srgbClr val="CC6600"/>
              </a:solidFill>
              <a:ln w="38100">
                <a:solidFill>
                  <a:srgbClr val="663300"/>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grpSp>
            <p:nvGrpSpPr>
              <p:cNvPr id="11" name="グループ化 10">
                <a:extLst>
                  <a:ext uri="{FF2B5EF4-FFF2-40B4-BE49-F238E27FC236}">
                    <a16:creationId xmlns:a16="http://schemas.microsoft.com/office/drawing/2014/main" id="{2A1CC691-7C89-4171-96FC-7952208D80A0}"/>
                  </a:ext>
                </a:extLst>
              </p:cNvPr>
              <p:cNvGrpSpPr/>
              <p:nvPr/>
            </p:nvGrpSpPr>
            <p:grpSpPr>
              <a:xfrm>
                <a:off x="-2427091" y="6687384"/>
                <a:ext cx="1197382" cy="1729930"/>
                <a:chOff x="7654547" y="3724767"/>
                <a:chExt cx="1197382" cy="1729930"/>
              </a:xfrm>
            </p:grpSpPr>
            <p:grpSp>
              <p:nvGrpSpPr>
                <p:cNvPr id="18" name="グループ化 17">
                  <a:extLst>
                    <a:ext uri="{FF2B5EF4-FFF2-40B4-BE49-F238E27FC236}">
                      <a16:creationId xmlns:a16="http://schemas.microsoft.com/office/drawing/2014/main" id="{CB6C0B05-E1C4-7475-2F67-76DE994E4C5E}"/>
                    </a:ext>
                  </a:extLst>
                </p:cNvPr>
                <p:cNvGrpSpPr/>
                <p:nvPr/>
              </p:nvGrpSpPr>
              <p:grpSpPr>
                <a:xfrm>
                  <a:off x="7654547" y="3724767"/>
                  <a:ext cx="1197382" cy="1729930"/>
                  <a:chOff x="-821922" y="2055685"/>
                  <a:chExt cx="1197382" cy="1729930"/>
                </a:xfrm>
              </p:grpSpPr>
              <p:sp>
                <p:nvSpPr>
                  <p:cNvPr id="26" name="四角形: 上の 2 つの角を丸める 574">
                    <a:extLst>
                      <a:ext uri="{FF2B5EF4-FFF2-40B4-BE49-F238E27FC236}">
                        <a16:creationId xmlns:a16="http://schemas.microsoft.com/office/drawing/2014/main" id="{94095E30-7E13-0430-FEC4-9AF5888C0331}"/>
                      </a:ext>
                    </a:extLst>
                  </p:cNvPr>
                  <p:cNvSpPr/>
                  <p:nvPr/>
                </p:nvSpPr>
                <p:spPr bwMode="auto">
                  <a:xfrm>
                    <a:off x="-619936" y="2984500"/>
                    <a:ext cx="789470" cy="801115"/>
                  </a:xfrm>
                  <a:custGeom>
                    <a:avLst/>
                    <a:gdLst>
                      <a:gd name="csX0" fmla="*/ 231915 w 789470"/>
                      <a:gd name="csY0" fmla="*/ 0 h 801115"/>
                      <a:gd name="csX1" fmla="*/ 557555 w 789470"/>
                      <a:gd name="csY1" fmla="*/ 0 h 801115"/>
                      <a:gd name="csX2" fmla="*/ 789470 w 789470"/>
                      <a:gd name="csY2" fmla="*/ 231915 h 801115"/>
                      <a:gd name="csX3" fmla="*/ 789470 w 789470"/>
                      <a:gd name="csY3" fmla="*/ 801115 h 801115"/>
                      <a:gd name="csX4" fmla="*/ 789470 w 789470"/>
                      <a:gd name="csY4" fmla="*/ 801115 h 801115"/>
                      <a:gd name="csX5" fmla="*/ 0 w 789470"/>
                      <a:gd name="csY5" fmla="*/ 801115 h 801115"/>
                      <a:gd name="csX6" fmla="*/ 0 w 789470"/>
                      <a:gd name="csY6" fmla="*/ 801115 h 801115"/>
                      <a:gd name="csX7" fmla="*/ 0 w 789470"/>
                      <a:gd name="csY7" fmla="*/ 231915 h 801115"/>
                      <a:gd name="csX8" fmla="*/ 231915 w 789470"/>
                      <a:gd name="csY8" fmla="*/ 0 h 801115"/>
                      <a:gd name="csX0" fmla="*/ 231915 w 789470"/>
                      <a:gd name="csY0" fmla="*/ 0 h 930901"/>
                      <a:gd name="csX1" fmla="*/ 557555 w 789470"/>
                      <a:gd name="csY1" fmla="*/ 0 h 930901"/>
                      <a:gd name="csX2" fmla="*/ 789470 w 789470"/>
                      <a:gd name="csY2" fmla="*/ 231915 h 930901"/>
                      <a:gd name="csX3" fmla="*/ 789470 w 789470"/>
                      <a:gd name="csY3" fmla="*/ 801115 h 930901"/>
                      <a:gd name="csX4" fmla="*/ 789470 w 789470"/>
                      <a:gd name="csY4" fmla="*/ 801115 h 930901"/>
                      <a:gd name="csX5" fmla="*/ 450280 w 789470"/>
                      <a:gd name="csY5" fmla="*/ 930901 h 930901"/>
                      <a:gd name="csX6" fmla="*/ 0 w 789470"/>
                      <a:gd name="csY6" fmla="*/ 801115 h 930901"/>
                      <a:gd name="csX7" fmla="*/ 0 w 789470"/>
                      <a:gd name="csY7" fmla="*/ 801115 h 930901"/>
                      <a:gd name="csX8" fmla="*/ 0 w 789470"/>
                      <a:gd name="csY8" fmla="*/ 231915 h 930901"/>
                      <a:gd name="csX9" fmla="*/ 231915 w 789470"/>
                      <a:gd name="csY9" fmla="*/ 0 h 930901"/>
                      <a:gd name="csX0" fmla="*/ 450280 w 789470"/>
                      <a:gd name="csY0" fmla="*/ 930901 h 1022341"/>
                      <a:gd name="csX1" fmla="*/ 0 w 789470"/>
                      <a:gd name="csY1" fmla="*/ 801115 h 1022341"/>
                      <a:gd name="csX2" fmla="*/ 0 w 789470"/>
                      <a:gd name="csY2" fmla="*/ 801115 h 1022341"/>
                      <a:gd name="csX3" fmla="*/ 0 w 789470"/>
                      <a:gd name="csY3" fmla="*/ 231915 h 1022341"/>
                      <a:gd name="csX4" fmla="*/ 231915 w 789470"/>
                      <a:gd name="csY4" fmla="*/ 0 h 1022341"/>
                      <a:gd name="csX5" fmla="*/ 557555 w 789470"/>
                      <a:gd name="csY5" fmla="*/ 0 h 1022341"/>
                      <a:gd name="csX6" fmla="*/ 789470 w 789470"/>
                      <a:gd name="csY6" fmla="*/ 231915 h 1022341"/>
                      <a:gd name="csX7" fmla="*/ 789470 w 789470"/>
                      <a:gd name="csY7" fmla="*/ 801115 h 1022341"/>
                      <a:gd name="csX8" fmla="*/ 789470 w 789470"/>
                      <a:gd name="csY8" fmla="*/ 801115 h 1022341"/>
                      <a:gd name="csX9" fmla="*/ 541720 w 789470"/>
                      <a:gd name="csY9" fmla="*/ 1022341 h 1022341"/>
                      <a:gd name="csX0" fmla="*/ 0 w 789470"/>
                      <a:gd name="csY0" fmla="*/ 801115 h 1022341"/>
                      <a:gd name="csX1" fmla="*/ 0 w 789470"/>
                      <a:gd name="csY1" fmla="*/ 801115 h 1022341"/>
                      <a:gd name="csX2" fmla="*/ 0 w 789470"/>
                      <a:gd name="csY2" fmla="*/ 231915 h 1022341"/>
                      <a:gd name="csX3" fmla="*/ 231915 w 789470"/>
                      <a:gd name="csY3" fmla="*/ 0 h 1022341"/>
                      <a:gd name="csX4" fmla="*/ 557555 w 789470"/>
                      <a:gd name="csY4" fmla="*/ 0 h 1022341"/>
                      <a:gd name="csX5" fmla="*/ 789470 w 789470"/>
                      <a:gd name="csY5" fmla="*/ 231915 h 1022341"/>
                      <a:gd name="csX6" fmla="*/ 789470 w 789470"/>
                      <a:gd name="csY6" fmla="*/ 801115 h 1022341"/>
                      <a:gd name="csX7" fmla="*/ 789470 w 789470"/>
                      <a:gd name="csY7" fmla="*/ 801115 h 1022341"/>
                      <a:gd name="csX8" fmla="*/ 541720 w 789470"/>
                      <a:gd name="csY8" fmla="*/ 1022341 h 1022341"/>
                      <a:gd name="csX0" fmla="*/ 0 w 789470"/>
                      <a:gd name="csY0" fmla="*/ 801115 h 801115"/>
                      <a:gd name="csX1" fmla="*/ 0 w 789470"/>
                      <a:gd name="csY1" fmla="*/ 801115 h 801115"/>
                      <a:gd name="csX2" fmla="*/ 0 w 789470"/>
                      <a:gd name="csY2" fmla="*/ 231915 h 801115"/>
                      <a:gd name="csX3" fmla="*/ 231915 w 789470"/>
                      <a:gd name="csY3" fmla="*/ 0 h 801115"/>
                      <a:gd name="csX4" fmla="*/ 557555 w 789470"/>
                      <a:gd name="csY4" fmla="*/ 0 h 801115"/>
                      <a:gd name="csX5" fmla="*/ 789470 w 789470"/>
                      <a:gd name="csY5" fmla="*/ 231915 h 801115"/>
                      <a:gd name="csX6" fmla="*/ 789470 w 789470"/>
                      <a:gd name="csY6" fmla="*/ 801115 h 801115"/>
                      <a:gd name="csX7" fmla="*/ 789470 w 789470"/>
                      <a:gd name="csY7" fmla="*/ 801115 h 801115"/>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Lst>
                    <a:rect l="l" t="t" r="r" b="b"/>
                    <a:pathLst>
                      <a:path w="789470" h="801115">
                        <a:moveTo>
                          <a:pt x="0" y="801115"/>
                        </a:moveTo>
                        <a:lnTo>
                          <a:pt x="0" y="801115"/>
                        </a:lnTo>
                        <a:lnTo>
                          <a:pt x="0" y="231915"/>
                        </a:lnTo>
                        <a:cubicBezTo>
                          <a:pt x="0" y="103832"/>
                          <a:pt x="103832" y="0"/>
                          <a:pt x="231915" y="0"/>
                        </a:cubicBezTo>
                        <a:lnTo>
                          <a:pt x="557555" y="0"/>
                        </a:lnTo>
                        <a:cubicBezTo>
                          <a:pt x="685638" y="0"/>
                          <a:pt x="789470" y="103832"/>
                          <a:pt x="789470" y="231915"/>
                        </a:cubicBezTo>
                        <a:lnTo>
                          <a:pt x="789470" y="801115"/>
                        </a:lnTo>
                        <a:lnTo>
                          <a:pt x="789470" y="801115"/>
                        </a:lnTo>
                      </a:path>
                    </a:pathLst>
                  </a:custGeom>
                  <a:solidFill>
                    <a:srgbClr val="FFC00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7" name="楕円 26">
                    <a:extLst>
                      <a:ext uri="{FF2B5EF4-FFF2-40B4-BE49-F238E27FC236}">
                        <a16:creationId xmlns:a16="http://schemas.microsoft.com/office/drawing/2014/main" id="{F5181B00-2651-335C-01F8-F6125AA42035}"/>
                      </a:ext>
                    </a:extLst>
                  </p:cNvPr>
                  <p:cNvSpPr/>
                  <p:nvPr/>
                </p:nvSpPr>
                <p:spPr bwMode="auto">
                  <a:xfrm rot="20700000">
                    <a:off x="-821922" y="2398389"/>
                    <a:ext cx="285997" cy="340057"/>
                  </a:xfrm>
                  <a:prstGeom prst="ellipse">
                    <a:avLst/>
                  </a:pr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28" name="楕円 27">
                    <a:extLst>
                      <a:ext uri="{FF2B5EF4-FFF2-40B4-BE49-F238E27FC236}">
                        <a16:creationId xmlns:a16="http://schemas.microsoft.com/office/drawing/2014/main" id="{32824D6D-5FE6-E270-3CCA-2374FF65207B}"/>
                      </a:ext>
                    </a:extLst>
                  </p:cNvPr>
                  <p:cNvSpPr/>
                  <p:nvPr/>
                </p:nvSpPr>
                <p:spPr bwMode="auto">
                  <a:xfrm rot="900000" flipH="1">
                    <a:off x="89463" y="2398388"/>
                    <a:ext cx="285997" cy="340057"/>
                  </a:xfrm>
                  <a:prstGeom prst="ellipse">
                    <a:avLst/>
                  </a:pr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29" name="楕円 28">
                    <a:extLst>
                      <a:ext uri="{FF2B5EF4-FFF2-40B4-BE49-F238E27FC236}">
                        <a16:creationId xmlns:a16="http://schemas.microsoft.com/office/drawing/2014/main" id="{61A23B59-B43C-B79C-61B1-78FC926FF5DF}"/>
                      </a:ext>
                    </a:extLst>
                  </p:cNvPr>
                  <p:cNvSpPr/>
                  <p:nvPr/>
                </p:nvSpPr>
                <p:spPr bwMode="auto">
                  <a:xfrm>
                    <a:off x="-706425" y="2055685"/>
                    <a:ext cx="966387" cy="966386"/>
                  </a:xfrm>
                  <a:prstGeom prst="ellipse">
                    <a:avLst/>
                  </a:pr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30" name="二等辺三角形 71">
                    <a:extLst>
                      <a:ext uri="{FF2B5EF4-FFF2-40B4-BE49-F238E27FC236}">
                        <a16:creationId xmlns:a16="http://schemas.microsoft.com/office/drawing/2014/main" id="{8A42D888-DB74-0659-5419-003F10E317E6}"/>
                      </a:ext>
                    </a:extLst>
                  </p:cNvPr>
                  <p:cNvSpPr/>
                  <p:nvPr/>
                </p:nvSpPr>
                <p:spPr bwMode="auto">
                  <a:xfrm rot="16200000">
                    <a:off x="-405742" y="2587089"/>
                    <a:ext cx="225025" cy="92227"/>
                  </a:xfrm>
                  <a:custGeom>
                    <a:avLst/>
                    <a:gdLst>
                      <a:gd name="connsiteX0" fmla="*/ 0 w 225025"/>
                      <a:gd name="connsiteY0" fmla="*/ 92227 h 92227"/>
                      <a:gd name="connsiteX1" fmla="*/ 52188 w 225025"/>
                      <a:gd name="connsiteY1" fmla="*/ 0 h 92227"/>
                      <a:gd name="connsiteX2" fmla="*/ 225025 w 225025"/>
                      <a:gd name="connsiteY2" fmla="*/ 92227 h 92227"/>
                      <a:gd name="connsiteX3" fmla="*/ 0 w 225025"/>
                      <a:gd name="connsiteY3" fmla="*/ 92227 h 92227"/>
                      <a:gd name="connsiteX0" fmla="*/ 0 w 225025"/>
                      <a:gd name="connsiteY0" fmla="*/ 92227 h 292106"/>
                      <a:gd name="connsiteX1" fmla="*/ 52188 w 225025"/>
                      <a:gd name="connsiteY1" fmla="*/ 0 h 292106"/>
                      <a:gd name="connsiteX2" fmla="*/ 225025 w 225025"/>
                      <a:gd name="connsiteY2" fmla="*/ 92227 h 292106"/>
                      <a:gd name="connsiteX3" fmla="*/ 62575 w 225025"/>
                      <a:gd name="connsiteY3" fmla="*/ 292106 h 292106"/>
                      <a:gd name="connsiteX4" fmla="*/ 0 w 225025"/>
                      <a:gd name="connsiteY4" fmla="*/ 92227 h 292106"/>
                      <a:gd name="connsiteX0" fmla="*/ 62575 w 225025"/>
                      <a:gd name="connsiteY0" fmla="*/ 292106 h 383546"/>
                      <a:gd name="connsiteX1" fmla="*/ 0 w 225025"/>
                      <a:gd name="connsiteY1" fmla="*/ 92227 h 383546"/>
                      <a:gd name="connsiteX2" fmla="*/ 52188 w 225025"/>
                      <a:gd name="connsiteY2" fmla="*/ 0 h 383546"/>
                      <a:gd name="connsiteX3" fmla="*/ 225025 w 225025"/>
                      <a:gd name="connsiteY3" fmla="*/ 92227 h 383546"/>
                      <a:gd name="connsiteX4" fmla="*/ 154015 w 225025"/>
                      <a:gd name="connsiteY4" fmla="*/ 383546 h 383546"/>
                      <a:gd name="connsiteX0" fmla="*/ 62575 w 225025"/>
                      <a:gd name="connsiteY0" fmla="*/ 292106 h 292106"/>
                      <a:gd name="connsiteX1" fmla="*/ 0 w 225025"/>
                      <a:gd name="connsiteY1" fmla="*/ 92227 h 292106"/>
                      <a:gd name="connsiteX2" fmla="*/ 52188 w 225025"/>
                      <a:gd name="connsiteY2" fmla="*/ 0 h 292106"/>
                      <a:gd name="connsiteX3" fmla="*/ 225025 w 225025"/>
                      <a:gd name="connsiteY3" fmla="*/ 92227 h 292106"/>
                      <a:gd name="connsiteX0" fmla="*/ 0 w 225025"/>
                      <a:gd name="connsiteY0" fmla="*/ 92227 h 92227"/>
                      <a:gd name="connsiteX1" fmla="*/ 52188 w 225025"/>
                      <a:gd name="connsiteY1" fmla="*/ 0 h 92227"/>
                      <a:gd name="connsiteX2" fmla="*/ 225025 w 225025"/>
                      <a:gd name="connsiteY2" fmla="*/ 92227 h 92227"/>
                    </a:gdLst>
                    <a:ahLst/>
                    <a:cxnLst>
                      <a:cxn ang="0">
                        <a:pos x="connsiteX0" y="connsiteY0"/>
                      </a:cxn>
                      <a:cxn ang="0">
                        <a:pos x="connsiteX1" y="connsiteY1"/>
                      </a:cxn>
                      <a:cxn ang="0">
                        <a:pos x="connsiteX2" y="connsiteY2"/>
                      </a:cxn>
                    </a:cxnLst>
                    <a:rect l="l" t="t" r="r" b="b"/>
                    <a:pathLst>
                      <a:path w="225025" h="92227">
                        <a:moveTo>
                          <a:pt x="0" y="92227"/>
                        </a:moveTo>
                        <a:lnTo>
                          <a:pt x="52188" y="0"/>
                        </a:lnTo>
                        <a:lnTo>
                          <a:pt x="225025" y="92227"/>
                        </a:lnTo>
                      </a:path>
                    </a:pathLst>
                  </a:cu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31" name="フリーフォーム: 図形 30">
                    <a:extLst>
                      <a:ext uri="{FF2B5EF4-FFF2-40B4-BE49-F238E27FC236}">
                        <a16:creationId xmlns:a16="http://schemas.microsoft.com/office/drawing/2014/main" id="{38C49DE0-719A-57B7-E204-4D02E9CE22A3}"/>
                      </a:ext>
                    </a:extLst>
                  </p:cNvPr>
                  <p:cNvSpPr/>
                  <p:nvPr/>
                </p:nvSpPr>
                <p:spPr bwMode="auto">
                  <a:xfrm rot="10800000">
                    <a:off x="-340727" y="2815074"/>
                    <a:ext cx="227880" cy="47318"/>
                  </a:xfrm>
                  <a:custGeom>
                    <a:avLst/>
                    <a:gdLst>
                      <a:gd name="connsiteX0" fmla="*/ 0 w 666252"/>
                      <a:gd name="connsiteY0" fmla="*/ 0 h 134474"/>
                      <a:gd name="connsiteX1" fmla="*/ 22230 w 666252"/>
                      <a:gd name="connsiteY1" fmla="*/ 7473 h 134474"/>
                      <a:gd name="connsiteX2" fmla="*/ 333126 w 666252"/>
                      <a:gd name="connsiteY2" fmla="*/ 46348 h 134474"/>
                      <a:gd name="connsiteX3" fmla="*/ 644023 w 666252"/>
                      <a:gd name="connsiteY3" fmla="*/ 7473 h 134474"/>
                      <a:gd name="connsiteX4" fmla="*/ 666252 w 666252"/>
                      <a:gd name="connsiteY4" fmla="*/ 0 h 134474"/>
                      <a:gd name="connsiteX5" fmla="*/ 603285 w 666252"/>
                      <a:gd name="connsiteY5" fmla="*/ 51952 h 134474"/>
                      <a:gd name="connsiteX6" fmla="*/ 333126 w 666252"/>
                      <a:gd name="connsiteY6" fmla="*/ 134474 h 134474"/>
                      <a:gd name="connsiteX7" fmla="*/ 62968 w 666252"/>
                      <a:gd name="connsiteY7" fmla="*/ 51952 h 1344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66252" h="134474">
                        <a:moveTo>
                          <a:pt x="0" y="0"/>
                        </a:moveTo>
                        <a:lnTo>
                          <a:pt x="22230" y="7473"/>
                        </a:lnTo>
                        <a:cubicBezTo>
                          <a:pt x="117787" y="32506"/>
                          <a:pt x="222846" y="46348"/>
                          <a:pt x="333126" y="46348"/>
                        </a:cubicBezTo>
                        <a:cubicBezTo>
                          <a:pt x="443406" y="46348"/>
                          <a:pt x="548466" y="32506"/>
                          <a:pt x="644023" y="7473"/>
                        </a:cubicBezTo>
                        <a:lnTo>
                          <a:pt x="666252" y="0"/>
                        </a:lnTo>
                        <a:lnTo>
                          <a:pt x="603285" y="51952"/>
                        </a:lnTo>
                        <a:cubicBezTo>
                          <a:pt x="526166" y="104052"/>
                          <a:pt x="433199" y="134474"/>
                          <a:pt x="333126" y="134474"/>
                        </a:cubicBezTo>
                        <a:cubicBezTo>
                          <a:pt x="233053" y="134474"/>
                          <a:pt x="140086" y="104052"/>
                          <a:pt x="62968" y="51952"/>
                        </a:cubicBezTo>
                        <a:close/>
                      </a:path>
                    </a:pathLst>
                  </a:custGeom>
                  <a:solidFill>
                    <a:srgbClr val="C00000"/>
                  </a:solidFill>
                  <a:ln w="25400">
                    <a:solidFill>
                      <a:srgbClr val="FF0066"/>
                    </a:solid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sp>
              <p:nvSpPr>
                <p:cNvPr id="19" name="四角形: 上の 2 つの角を丸める 130">
                  <a:extLst>
                    <a:ext uri="{FF2B5EF4-FFF2-40B4-BE49-F238E27FC236}">
                      <a16:creationId xmlns:a16="http://schemas.microsoft.com/office/drawing/2014/main" id="{33F537EC-FD67-A9DC-777A-1C61960CB90D}"/>
                    </a:ext>
                  </a:extLst>
                </p:cNvPr>
                <p:cNvSpPr/>
                <p:nvPr/>
              </p:nvSpPr>
              <p:spPr bwMode="auto">
                <a:xfrm rot="756956">
                  <a:off x="7817183" y="4840488"/>
                  <a:ext cx="206850" cy="387931"/>
                </a:xfrm>
                <a:custGeom>
                  <a:avLst/>
                  <a:gdLst>
                    <a:gd name="csX0" fmla="*/ 0 w 206850"/>
                    <a:gd name="csY0" fmla="*/ 0 h 387931"/>
                    <a:gd name="csX1" fmla="*/ 206850 w 206850"/>
                    <a:gd name="csY1" fmla="*/ 0 h 387931"/>
                    <a:gd name="csX2" fmla="*/ 206850 w 206850"/>
                    <a:gd name="csY2" fmla="*/ 0 h 387931"/>
                    <a:gd name="csX3" fmla="*/ 206850 w 206850"/>
                    <a:gd name="csY3" fmla="*/ 284506 h 387931"/>
                    <a:gd name="csX4" fmla="*/ 103425 w 206850"/>
                    <a:gd name="csY4" fmla="*/ 387931 h 387931"/>
                    <a:gd name="csX5" fmla="*/ 103425 w 206850"/>
                    <a:gd name="csY5" fmla="*/ 387931 h 387931"/>
                    <a:gd name="csX6" fmla="*/ 0 w 206850"/>
                    <a:gd name="csY6" fmla="*/ 284506 h 387931"/>
                    <a:gd name="csX7" fmla="*/ 0 w 206850"/>
                    <a:gd name="csY7" fmla="*/ 0 h 387931"/>
                    <a:gd name="csX8" fmla="*/ 0 w 206850"/>
                    <a:gd name="csY8" fmla="*/ 0 h 387931"/>
                    <a:gd name="csX0" fmla="*/ 0 w 206850"/>
                    <a:gd name="csY0" fmla="*/ 76714 h 464645"/>
                    <a:gd name="csX1" fmla="*/ 99684 w 206850"/>
                    <a:gd name="csY1" fmla="*/ 0 h 464645"/>
                    <a:gd name="csX2" fmla="*/ 206850 w 206850"/>
                    <a:gd name="csY2" fmla="*/ 76714 h 464645"/>
                    <a:gd name="csX3" fmla="*/ 206850 w 206850"/>
                    <a:gd name="csY3" fmla="*/ 76714 h 464645"/>
                    <a:gd name="csX4" fmla="*/ 206850 w 206850"/>
                    <a:gd name="csY4" fmla="*/ 361220 h 464645"/>
                    <a:gd name="csX5" fmla="*/ 103425 w 206850"/>
                    <a:gd name="csY5" fmla="*/ 464645 h 464645"/>
                    <a:gd name="csX6" fmla="*/ 103425 w 206850"/>
                    <a:gd name="csY6" fmla="*/ 464645 h 464645"/>
                    <a:gd name="csX7" fmla="*/ 0 w 206850"/>
                    <a:gd name="csY7" fmla="*/ 361220 h 464645"/>
                    <a:gd name="csX8" fmla="*/ 0 w 206850"/>
                    <a:gd name="csY8" fmla="*/ 76714 h 464645"/>
                    <a:gd name="csX9" fmla="*/ 0 w 206850"/>
                    <a:gd name="csY9" fmla="*/ 76714 h 464645"/>
                    <a:gd name="csX0" fmla="*/ 99684 w 206850"/>
                    <a:gd name="csY0" fmla="*/ 0 h 464645"/>
                    <a:gd name="csX1" fmla="*/ 206850 w 206850"/>
                    <a:gd name="csY1" fmla="*/ 76714 h 464645"/>
                    <a:gd name="csX2" fmla="*/ 206850 w 206850"/>
                    <a:gd name="csY2" fmla="*/ 76714 h 464645"/>
                    <a:gd name="csX3" fmla="*/ 206850 w 206850"/>
                    <a:gd name="csY3" fmla="*/ 361220 h 464645"/>
                    <a:gd name="csX4" fmla="*/ 103425 w 206850"/>
                    <a:gd name="csY4" fmla="*/ 464645 h 464645"/>
                    <a:gd name="csX5" fmla="*/ 103425 w 206850"/>
                    <a:gd name="csY5" fmla="*/ 464645 h 464645"/>
                    <a:gd name="csX6" fmla="*/ 0 w 206850"/>
                    <a:gd name="csY6" fmla="*/ 361220 h 464645"/>
                    <a:gd name="csX7" fmla="*/ 0 w 206850"/>
                    <a:gd name="csY7" fmla="*/ 76714 h 464645"/>
                    <a:gd name="csX8" fmla="*/ 0 w 206850"/>
                    <a:gd name="csY8" fmla="*/ 76714 h 464645"/>
                    <a:gd name="csX9" fmla="*/ 191124 w 206850"/>
                    <a:gd name="csY9" fmla="*/ 91440 h 464645"/>
                    <a:gd name="csX0" fmla="*/ 206850 w 206850"/>
                    <a:gd name="csY0" fmla="*/ 29944 h 417875"/>
                    <a:gd name="csX1" fmla="*/ 206850 w 206850"/>
                    <a:gd name="csY1" fmla="*/ 29944 h 417875"/>
                    <a:gd name="csX2" fmla="*/ 206850 w 206850"/>
                    <a:gd name="csY2" fmla="*/ 314450 h 417875"/>
                    <a:gd name="csX3" fmla="*/ 103425 w 206850"/>
                    <a:gd name="csY3" fmla="*/ 417875 h 417875"/>
                    <a:gd name="csX4" fmla="*/ 103425 w 206850"/>
                    <a:gd name="csY4" fmla="*/ 417875 h 417875"/>
                    <a:gd name="csX5" fmla="*/ 0 w 206850"/>
                    <a:gd name="csY5" fmla="*/ 314450 h 417875"/>
                    <a:gd name="csX6" fmla="*/ 0 w 206850"/>
                    <a:gd name="csY6" fmla="*/ 29944 h 417875"/>
                    <a:gd name="csX7" fmla="*/ 0 w 206850"/>
                    <a:gd name="csY7" fmla="*/ 29944 h 417875"/>
                    <a:gd name="csX8" fmla="*/ 191124 w 206850"/>
                    <a:gd name="csY8" fmla="*/ 44670 h 417875"/>
                    <a:gd name="csX0" fmla="*/ 206850 w 206850"/>
                    <a:gd name="csY0" fmla="*/ 29944 h 417875"/>
                    <a:gd name="csX1" fmla="*/ 206850 w 206850"/>
                    <a:gd name="csY1" fmla="*/ 314450 h 417875"/>
                    <a:gd name="csX2" fmla="*/ 103425 w 206850"/>
                    <a:gd name="csY2" fmla="*/ 417875 h 417875"/>
                    <a:gd name="csX3" fmla="*/ 103425 w 206850"/>
                    <a:gd name="csY3" fmla="*/ 417875 h 417875"/>
                    <a:gd name="csX4" fmla="*/ 0 w 206850"/>
                    <a:gd name="csY4" fmla="*/ 314450 h 417875"/>
                    <a:gd name="csX5" fmla="*/ 0 w 206850"/>
                    <a:gd name="csY5" fmla="*/ 29944 h 417875"/>
                    <a:gd name="csX6" fmla="*/ 0 w 206850"/>
                    <a:gd name="csY6" fmla="*/ 29944 h 417875"/>
                    <a:gd name="csX7" fmla="*/ 191124 w 206850"/>
                    <a:gd name="csY7" fmla="*/ 44670 h 417875"/>
                    <a:gd name="csX0" fmla="*/ 206850 w 206850"/>
                    <a:gd name="csY0" fmla="*/ 0 h 387931"/>
                    <a:gd name="csX1" fmla="*/ 206850 w 206850"/>
                    <a:gd name="csY1" fmla="*/ 284506 h 387931"/>
                    <a:gd name="csX2" fmla="*/ 103425 w 206850"/>
                    <a:gd name="csY2" fmla="*/ 387931 h 387931"/>
                    <a:gd name="csX3" fmla="*/ 103425 w 206850"/>
                    <a:gd name="csY3" fmla="*/ 387931 h 387931"/>
                    <a:gd name="csX4" fmla="*/ 0 w 206850"/>
                    <a:gd name="csY4" fmla="*/ 284506 h 387931"/>
                    <a:gd name="csX5" fmla="*/ 0 w 206850"/>
                    <a:gd name="csY5" fmla="*/ 0 h 387931"/>
                    <a:gd name="csX6" fmla="*/ 0 w 206850"/>
                    <a:gd name="csY6" fmla="*/ 0 h 387931"/>
                  </a:gdLst>
                  <a:ahLst/>
                  <a:cxnLst>
                    <a:cxn ang="0">
                      <a:pos x="csX0" y="csY0"/>
                    </a:cxn>
                    <a:cxn ang="0">
                      <a:pos x="csX1" y="csY1"/>
                    </a:cxn>
                    <a:cxn ang="0">
                      <a:pos x="csX2" y="csY2"/>
                    </a:cxn>
                    <a:cxn ang="0">
                      <a:pos x="csX3" y="csY3"/>
                    </a:cxn>
                    <a:cxn ang="0">
                      <a:pos x="csX4" y="csY4"/>
                    </a:cxn>
                    <a:cxn ang="0">
                      <a:pos x="csX5" y="csY5"/>
                    </a:cxn>
                    <a:cxn ang="0">
                      <a:pos x="csX6" y="csY6"/>
                    </a:cxn>
                  </a:cxnLst>
                  <a:rect l="l" t="t" r="r" b="b"/>
                  <a:pathLst>
                    <a:path w="206850" h="387931">
                      <a:moveTo>
                        <a:pt x="206850" y="0"/>
                      </a:moveTo>
                      <a:lnTo>
                        <a:pt x="206850" y="284506"/>
                      </a:lnTo>
                      <a:cubicBezTo>
                        <a:pt x="206850" y="341626"/>
                        <a:pt x="160545" y="387931"/>
                        <a:pt x="103425" y="387931"/>
                      </a:cubicBezTo>
                      <a:lnTo>
                        <a:pt x="103425" y="387931"/>
                      </a:lnTo>
                      <a:cubicBezTo>
                        <a:pt x="46305" y="387931"/>
                        <a:pt x="0" y="341626"/>
                        <a:pt x="0" y="284506"/>
                      </a:cubicBezTo>
                      <a:lnTo>
                        <a:pt x="0" y="0"/>
                      </a:lnTo>
                      <a:lnTo>
                        <a:pt x="0" y="0"/>
                      </a:lnTo>
                    </a:path>
                  </a:pathLst>
                </a:custGeom>
                <a:solidFill>
                  <a:srgbClr val="FFC00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0" name="フリーフォーム: 図形 19">
                  <a:extLst>
                    <a:ext uri="{FF2B5EF4-FFF2-40B4-BE49-F238E27FC236}">
                      <a16:creationId xmlns:a16="http://schemas.microsoft.com/office/drawing/2014/main" id="{44963036-A357-3222-2ED8-82FA7B05EA4C}"/>
                    </a:ext>
                  </a:extLst>
                </p:cNvPr>
                <p:cNvSpPr/>
                <p:nvPr/>
              </p:nvSpPr>
              <p:spPr bwMode="auto">
                <a:xfrm>
                  <a:off x="8051536" y="4476871"/>
                  <a:ext cx="180020" cy="294535"/>
                </a:xfrm>
                <a:custGeom>
                  <a:avLst/>
                  <a:gdLst>
                    <a:gd name="csX0" fmla="*/ 46756 w 180020"/>
                    <a:gd name="csY0" fmla="*/ 0 h 294535"/>
                    <a:gd name="csX1" fmla="*/ 75471 w 180020"/>
                    <a:gd name="csY1" fmla="*/ 28715 h 294535"/>
                    <a:gd name="csX2" fmla="*/ 75471 w 180020"/>
                    <a:gd name="csY2" fmla="*/ 114515 h 294535"/>
                    <a:gd name="csX3" fmla="*/ 116678 w 180020"/>
                    <a:gd name="csY3" fmla="*/ 114515 h 294535"/>
                    <a:gd name="csX4" fmla="*/ 180020 w 180020"/>
                    <a:gd name="csY4" fmla="*/ 177857 h 294535"/>
                    <a:gd name="csX5" fmla="*/ 180020 w 180020"/>
                    <a:gd name="csY5" fmla="*/ 231193 h 294535"/>
                    <a:gd name="csX6" fmla="*/ 116678 w 180020"/>
                    <a:gd name="csY6" fmla="*/ 294535 h 294535"/>
                    <a:gd name="csX7" fmla="*/ 63342 w 180020"/>
                    <a:gd name="csY7" fmla="*/ 294535 h 294535"/>
                    <a:gd name="csX8" fmla="*/ 0 w 180020"/>
                    <a:gd name="csY8" fmla="*/ 231193 h 294535"/>
                    <a:gd name="csX9" fmla="*/ 0 w 180020"/>
                    <a:gd name="csY9" fmla="*/ 177857 h 294535"/>
                    <a:gd name="csX10" fmla="*/ 4978 w 180020"/>
                    <a:gd name="csY10" fmla="*/ 153202 h 294535"/>
                    <a:gd name="csX11" fmla="*/ 18041 w 180020"/>
                    <a:gd name="csY11" fmla="*/ 133826 h 294535"/>
                    <a:gd name="csX12" fmla="*/ 18041 w 180020"/>
                    <a:gd name="csY12" fmla="*/ 28715 h 294535"/>
                    <a:gd name="csX13" fmla="*/ 46756 w 180020"/>
                    <a:gd name="csY13" fmla="*/ 0 h 294535"/>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 ang="0">
                      <a:pos x="csX13" y="csY13"/>
                    </a:cxn>
                  </a:cxnLst>
                  <a:rect l="l" t="t" r="r" b="b"/>
                  <a:pathLst>
                    <a:path w="180020" h="294535">
                      <a:moveTo>
                        <a:pt x="46756" y="0"/>
                      </a:moveTo>
                      <a:cubicBezTo>
                        <a:pt x="62615" y="0"/>
                        <a:pt x="75471" y="12856"/>
                        <a:pt x="75471" y="28715"/>
                      </a:cubicBezTo>
                      <a:lnTo>
                        <a:pt x="75471" y="114515"/>
                      </a:lnTo>
                      <a:lnTo>
                        <a:pt x="116678" y="114515"/>
                      </a:lnTo>
                      <a:cubicBezTo>
                        <a:pt x="151661" y="114515"/>
                        <a:pt x="180020" y="142874"/>
                        <a:pt x="180020" y="177857"/>
                      </a:cubicBezTo>
                      <a:lnTo>
                        <a:pt x="180020" y="231193"/>
                      </a:lnTo>
                      <a:cubicBezTo>
                        <a:pt x="180020" y="266176"/>
                        <a:pt x="151661" y="294535"/>
                        <a:pt x="116678" y="294535"/>
                      </a:cubicBezTo>
                      <a:lnTo>
                        <a:pt x="63342" y="294535"/>
                      </a:lnTo>
                      <a:cubicBezTo>
                        <a:pt x="28359" y="294535"/>
                        <a:pt x="0" y="266176"/>
                        <a:pt x="0" y="231193"/>
                      </a:cubicBezTo>
                      <a:lnTo>
                        <a:pt x="0" y="177857"/>
                      </a:lnTo>
                      <a:cubicBezTo>
                        <a:pt x="0" y="169112"/>
                        <a:pt x="1773" y="160780"/>
                        <a:pt x="4978" y="153202"/>
                      </a:cubicBezTo>
                      <a:lnTo>
                        <a:pt x="18041" y="133826"/>
                      </a:lnTo>
                      <a:lnTo>
                        <a:pt x="18041" y="28715"/>
                      </a:lnTo>
                      <a:cubicBezTo>
                        <a:pt x="18041" y="12856"/>
                        <a:pt x="30897" y="0"/>
                        <a:pt x="46756" y="0"/>
                      </a:cubicBezTo>
                      <a:close/>
                    </a:path>
                  </a:pathLst>
                </a:cu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1" name="四角形: 上の 2 つの角を丸める 131">
                  <a:extLst>
                    <a:ext uri="{FF2B5EF4-FFF2-40B4-BE49-F238E27FC236}">
                      <a16:creationId xmlns:a16="http://schemas.microsoft.com/office/drawing/2014/main" id="{8BF88C98-C948-AF90-34CD-03192AE78A0B}"/>
                    </a:ext>
                  </a:extLst>
                </p:cNvPr>
                <p:cNvSpPr/>
                <p:nvPr/>
              </p:nvSpPr>
              <p:spPr bwMode="auto">
                <a:xfrm rot="1800000">
                  <a:off x="7890940" y="4697085"/>
                  <a:ext cx="198095" cy="552418"/>
                </a:xfrm>
                <a:custGeom>
                  <a:avLst/>
                  <a:gdLst>
                    <a:gd name="csX0" fmla="*/ 0 w 197260"/>
                    <a:gd name="csY0" fmla="*/ 0 h 588196"/>
                    <a:gd name="csX1" fmla="*/ 197260 w 197260"/>
                    <a:gd name="csY1" fmla="*/ 0 h 588196"/>
                    <a:gd name="csX2" fmla="*/ 197260 w 197260"/>
                    <a:gd name="csY2" fmla="*/ 0 h 588196"/>
                    <a:gd name="csX3" fmla="*/ 197260 w 197260"/>
                    <a:gd name="csY3" fmla="*/ 489566 h 588196"/>
                    <a:gd name="csX4" fmla="*/ 98630 w 197260"/>
                    <a:gd name="csY4" fmla="*/ 588196 h 588196"/>
                    <a:gd name="csX5" fmla="*/ 98630 w 197260"/>
                    <a:gd name="csY5" fmla="*/ 588196 h 588196"/>
                    <a:gd name="csX6" fmla="*/ 0 w 197260"/>
                    <a:gd name="csY6" fmla="*/ 489566 h 588196"/>
                    <a:gd name="csX7" fmla="*/ 0 w 197260"/>
                    <a:gd name="csY7" fmla="*/ 0 h 588196"/>
                    <a:gd name="csX8" fmla="*/ 0 w 197260"/>
                    <a:gd name="csY8" fmla="*/ 0 h 588196"/>
                    <a:gd name="csX0" fmla="*/ 835 w 198095"/>
                    <a:gd name="csY0" fmla="*/ 0 h 588196"/>
                    <a:gd name="csX1" fmla="*/ 198095 w 198095"/>
                    <a:gd name="csY1" fmla="*/ 0 h 588196"/>
                    <a:gd name="csX2" fmla="*/ 198095 w 198095"/>
                    <a:gd name="csY2" fmla="*/ 0 h 588196"/>
                    <a:gd name="csX3" fmla="*/ 198095 w 198095"/>
                    <a:gd name="csY3" fmla="*/ 489566 h 588196"/>
                    <a:gd name="csX4" fmla="*/ 99465 w 198095"/>
                    <a:gd name="csY4" fmla="*/ 588196 h 588196"/>
                    <a:gd name="csX5" fmla="*/ 99465 w 198095"/>
                    <a:gd name="csY5" fmla="*/ 588196 h 588196"/>
                    <a:gd name="csX6" fmla="*/ 835 w 198095"/>
                    <a:gd name="csY6" fmla="*/ 489566 h 588196"/>
                    <a:gd name="csX7" fmla="*/ 0 w 198095"/>
                    <a:gd name="csY7" fmla="*/ 321284 h 588196"/>
                    <a:gd name="csX8" fmla="*/ 835 w 198095"/>
                    <a:gd name="csY8" fmla="*/ 0 h 588196"/>
                    <a:gd name="csX9" fmla="*/ 835 w 198095"/>
                    <a:gd name="csY9" fmla="*/ 0 h 588196"/>
                    <a:gd name="csX0" fmla="*/ 8240 w 205500"/>
                    <a:gd name="csY0" fmla="*/ 0 h 588196"/>
                    <a:gd name="csX1" fmla="*/ 205500 w 205500"/>
                    <a:gd name="csY1" fmla="*/ 0 h 588196"/>
                    <a:gd name="csX2" fmla="*/ 205500 w 205500"/>
                    <a:gd name="csY2" fmla="*/ 0 h 588196"/>
                    <a:gd name="csX3" fmla="*/ 205500 w 205500"/>
                    <a:gd name="csY3" fmla="*/ 489566 h 588196"/>
                    <a:gd name="csX4" fmla="*/ 106870 w 205500"/>
                    <a:gd name="csY4" fmla="*/ 588196 h 588196"/>
                    <a:gd name="csX5" fmla="*/ 106870 w 205500"/>
                    <a:gd name="csY5" fmla="*/ 588196 h 588196"/>
                    <a:gd name="csX6" fmla="*/ 8240 w 205500"/>
                    <a:gd name="csY6" fmla="*/ 489566 h 588196"/>
                    <a:gd name="csX7" fmla="*/ 5538 w 205500"/>
                    <a:gd name="csY7" fmla="*/ 432347 h 588196"/>
                    <a:gd name="csX8" fmla="*/ 7405 w 205500"/>
                    <a:gd name="csY8" fmla="*/ 321284 h 588196"/>
                    <a:gd name="csX9" fmla="*/ 8240 w 205500"/>
                    <a:gd name="csY9" fmla="*/ 0 h 588196"/>
                    <a:gd name="csX10" fmla="*/ 8240 w 205500"/>
                    <a:gd name="csY10" fmla="*/ 0 h 588196"/>
                    <a:gd name="csX0" fmla="*/ 3442 w 203404"/>
                    <a:gd name="csY0" fmla="*/ 432347 h 588196"/>
                    <a:gd name="csX1" fmla="*/ 5309 w 203404"/>
                    <a:gd name="csY1" fmla="*/ 321284 h 588196"/>
                    <a:gd name="csX2" fmla="*/ 6144 w 203404"/>
                    <a:gd name="csY2" fmla="*/ 0 h 588196"/>
                    <a:gd name="csX3" fmla="*/ 6144 w 203404"/>
                    <a:gd name="csY3" fmla="*/ 0 h 588196"/>
                    <a:gd name="csX4" fmla="*/ 203404 w 203404"/>
                    <a:gd name="csY4" fmla="*/ 0 h 588196"/>
                    <a:gd name="csX5" fmla="*/ 203404 w 203404"/>
                    <a:gd name="csY5" fmla="*/ 0 h 588196"/>
                    <a:gd name="csX6" fmla="*/ 203404 w 203404"/>
                    <a:gd name="csY6" fmla="*/ 489566 h 588196"/>
                    <a:gd name="csX7" fmla="*/ 104774 w 203404"/>
                    <a:gd name="csY7" fmla="*/ 588196 h 588196"/>
                    <a:gd name="csX8" fmla="*/ 104774 w 203404"/>
                    <a:gd name="csY8" fmla="*/ 588196 h 588196"/>
                    <a:gd name="csX9" fmla="*/ 6144 w 203404"/>
                    <a:gd name="csY9" fmla="*/ 489566 h 588196"/>
                    <a:gd name="csX10" fmla="*/ 94882 w 203404"/>
                    <a:gd name="csY10" fmla="*/ 523787 h 588196"/>
                    <a:gd name="csX0" fmla="*/ 5309 w 203404"/>
                    <a:gd name="csY0" fmla="*/ 321284 h 588196"/>
                    <a:gd name="csX1" fmla="*/ 6144 w 203404"/>
                    <a:gd name="csY1" fmla="*/ 0 h 588196"/>
                    <a:gd name="csX2" fmla="*/ 6144 w 203404"/>
                    <a:gd name="csY2" fmla="*/ 0 h 588196"/>
                    <a:gd name="csX3" fmla="*/ 203404 w 203404"/>
                    <a:gd name="csY3" fmla="*/ 0 h 588196"/>
                    <a:gd name="csX4" fmla="*/ 203404 w 203404"/>
                    <a:gd name="csY4" fmla="*/ 0 h 588196"/>
                    <a:gd name="csX5" fmla="*/ 203404 w 203404"/>
                    <a:gd name="csY5" fmla="*/ 489566 h 588196"/>
                    <a:gd name="csX6" fmla="*/ 104774 w 203404"/>
                    <a:gd name="csY6" fmla="*/ 588196 h 588196"/>
                    <a:gd name="csX7" fmla="*/ 104774 w 203404"/>
                    <a:gd name="csY7" fmla="*/ 588196 h 588196"/>
                    <a:gd name="csX8" fmla="*/ 6144 w 203404"/>
                    <a:gd name="csY8" fmla="*/ 489566 h 588196"/>
                    <a:gd name="csX9" fmla="*/ 94882 w 203404"/>
                    <a:gd name="csY9" fmla="*/ 523787 h 588196"/>
                    <a:gd name="csX0" fmla="*/ 0 w 198095"/>
                    <a:gd name="csY0" fmla="*/ 321284 h 588196"/>
                    <a:gd name="csX1" fmla="*/ 835 w 198095"/>
                    <a:gd name="csY1" fmla="*/ 0 h 588196"/>
                    <a:gd name="csX2" fmla="*/ 835 w 198095"/>
                    <a:gd name="csY2" fmla="*/ 0 h 588196"/>
                    <a:gd name="csX3" fmla="*/ 198095 w 198095"/>
                    <a:gd name="csY3" fmla="*/ 0 h 588196"/>
                    <a:gd name="csX4" fmla="*/ 198095 w 198095"/>
                    <a:gd name="csY4" fmla="*/ 0 h 588196"/>
                    <a:gd name="csX5" fmla="*/ 198095 w 198095"/>
                    <a:gd name="csY5" fmla="*/ 489566 h 588196"/>
                    <a:gd name="csX6" fmla="*/ 99465 w 198095"/>
                    <a:gd name="csY6" fmla="*/ 588196 h 588196"/>
                    <a:gd name="csX7" fmla="*/ 99465 w 198095"/>
                    <a:gd name="csY7" fmla="*/ 588196 h 588196"/>
                    <a:gd name="csX8" fmla="*/ 835 w 198095"/>
                    <a:gd name="csY8" fmla="*/ 489566 h 588196"/>
                    <a:gd name="csX0" fmla="*/ 0 w 198095"/>
                    <a:gd name="csY0" fmla="*/ 321284 h 588196"/>
                    <a:gd name="csX1" fmla="*/ 835 w 198095"/>
                    <a:gd name="csY1" fmla="*/ 0 h 588196"/>
                    <a:gd name="csX2" fmla="*/ 835 w 198095"/>
                    <a:gd name="csY2" fmla="*/ 0 h 588196"/>
                    <a:gd name="csX3" fmla="*/ 198095 w 198095"/>
                    <a:gd name="csY3" fmla="*/ 0 h 588196"/>
                    <a:gd name="csX4" fmla="*/ 198095 w 198095"/>
                    <a:gd name="csY4" fmla="*/ 0 h 588196"/>
                    <a:gd name="csX5" fmla="*/ 198095 w 198095"/>
                    <a:gd name="csY5" fmla="*/ 489566 h 588196"/>
                    <a:gd name="csX6" fmla="*/ 99465 w 198095"/>
                    <a:gd name="csY6" fmla="*/ 588196 h 588196"/>
                    <a:gd name="csX7" fmla="*/ 99465 w 198095"/>
                    <a:gd name="csY7" fmla="*/ 588196 h 588196"/>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Lst>
                  <a:rect l="l" t="t" r="r" b="b"/>
                  <a:pathLst>
                    <a:path w="198095" h="588196">
                      <a:moveTo>
                        <a:pt x="0" y="321284"/>
                      </a:moveTo>
                      <a:cubicBezTo>
                        <a:pt x="278" y="214189"/>
                        <a:pt x="557" y="107095"/>
                        <a:pt x="835" y="0"/>
                      </a:cubicBezTo>
                      <a:lnTo>
                        <a:pt x="835" y="0"/>
                      </a:lnTo>
                      <a:lnTo>
                        <a:pt x="198095" y="0"/>
                      </a:lnTo>
                      <a:lnTo>
                        <a:pt x="198095" y="0"/>
                      </a:lnTo>
                      <a:lnTo>
                        <a:pt x="198095" y="489566"/>
                      </a:lnTo>
                      <a:cubicBezTo>
                        <a:pt x="198095" y="544038"/>
                        <a:pt x="153937" y="588196"/>
                        <a:pt x="99465" y="588196"/>
                      </a:cubicBezTo>
                      <a:lnTo>
                        <a:pt x="99465" y="588196"/>
                      </a:lnTo>
                    </a:path>
                  </a:pathLst>
                </a:custGeom>
                <a:solidFill>
                  <a:srgbClr val="FFC000"/>
                </a:solidFill>
                <a:ln w="38100" cap="rnd">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2" name="角丸四角形 4">
                  <a:extLst>
                    <a:ext uri="{FF2B5EF4-FFF2-40B4-BE49-F238E27FC236}">
                      <a16:creationId xmlns:a16="http://schemas.microsoft.com/office/drawing/2014/main" id="{6760B3D6-2B8C-FC5E-F728-5DA9CF540763}"/>
                    </a:ext>
                  </a:extLst>
                </p:cNvPr>
                <p:cNvSpPr/>
                <p:nvPr/>
              </p:nvSpPr>
              <p:spPr>
                <a:xfrm rot="2441923">
                  <a:off x="7843234" y="4930344"/>
                  <a:ext cx="331596" cy="289921"/>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FFCC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3" name="フリーフォーム: 図形 22">
                  <a:extLst>
                    <a:ext uri="{FF2B5EF4-FFF2-40B4-BE49-F238E27FC236}">
                      <a16:creationId xmlns:a16="http://schemas.microsoft.com/office/drawing/2014/main" id="{19079AE0-388C-D7A5-9BD7-BC066853879B}"/>
                    </a:ext>
                  </a:extLst>
                </p:cNvPr>
                <p:cNvSpPr/>
                <p:nvPr/>
              </p:nvSpPr>
              <p:spPr bwMode="auto">
                <a:xfrm rot="17100000">
                  <a:off x="8119641" y="4787981"/>
                  <a:ext cx="451771" cy="482059"/>
                </a:xfrm>
                <a:custGeom>
                  <a:avLst/>
                  <a:gdLst>
                    <a:gd name="csX0" fmla="*/ 547069 w 555196"/>
                    <a:gd name="csY0" fmla="*/ 336502 h 482059"/>
                    <a:gd name="csX1" fmla="*/ 555196 w 555196"/>
                    <a:gd name="csY1" fmla="*/ 376760 h 482059"/>
                    <a:gd name="csX2" fmla="*/ 451771 w 555196"/>
                    <a:gd name="csY2" fmla="*/ 480185 h 482059"/>
                    <a:gd name="csX3" fmla="*/ 107730 w 555196"/>
                    <a:gd name="csY3" fmla="*/ 480185 h 482059"/>
                    <a:gd name="csX4" fmla="*/ 98449 w 555196"/>
                    <a:gd name="csY4" fmla="*/ 482059 h 482059"/>
                    <a:gd name="csX5" fmla="*/ 98450 w 555196"/>
                    <a:gd name="csY5" fmla="*/ 482058 h 482059"/>
                    <a:gd name="csX6" fmla="*/ 0 w 555196"/>
                    <a:gd name="csY6" fmla="*/ 383608 h 482059"/>
                    <a:gd name="csX7" fmla="*/ 0 w 555196"/>
                    <a:gd name="csY7" fmla="*/ 0 h 482059"/>
                    <a:gd name="csX8" fmla="*/ 196899 w 555196"/>
                    <a:gd name="csY8" fmla="*/ 0 h 482059"/>
                    <a:gd name="csX9" fmla="*/ 196899 w 555196"/>
                    <a:gd name="csY9" fmla="*/ 273335 h 482059"/>
                    <a:gd name="csX10" fmla="*/ 451771 w 555196"/>
                    <a:gd name="csY10" fmla="*/ 273335 h 482059"/>
                    <a:gd name="csX11" fmla="*/ 547069 w 555196"/>
                    <a:gd name="csY11" fmla="*/ 336502 h 482059"/>
                    <a:gd name="csX0" fmla="*/ 555196 w 646636"/>
                    <a:gd name="csY0" fmla="*/ 376760 h 482059"/>
                    <a:gd name="csX1" fmla="*/ 451771 w 646636"/>
                    <a:gd name="csY1" fmla="*/ 480185 h 482059"/>
                    <a:gd name="csX2" fmla="*/ 107730 w 646636"/>
                    <a:gd name="csY2" fmla="*/ 480185 h 482059"/>
                    <a:gd name="csX3" fmla="*/ 98449 w 646636"/>
                    <a:gd name="csY3" fmla="*/ 482059 h 482059"/>
                    <a:gd name="csX4" fmla="*/ 98450 w 646636"/>
                    <a:gd name="csY4" fmla="*/ 482058 h 482059"/>
                    <a:gd name="csX5" fmla="*/ 0 w 646636"/>
                    <a:gd name="csY5" fmla="*/ 383608 h 482059"/>
                    <a:gd name="csX6" fmla="*/ 0 w 646636"/>
                    <a:gd name="csY6" fmla="*/ 0 h 482059"/>
                    <a:gd name="csX7" fmla="*/ 196899 w 646636"/>
                    <a:gd name="csY7" fmla="*/ 0 h 482059"/>
                    <a:gd name="csX8" fmla="*/ 196899 w 646636"/>
                    <a:gd name="csY8" fmla="*/ 273335 h 482059"/>
                    <a:gd name="csX9" fmla="*/ 451771 w 646636"/>
                    <a:gd name="csY9" fmla="*/ 273335 h 482059"/>
                    <a:gd name="csX10" fmla="*/ 547069 w 646636"/>
                    <a:gd name="csY10" fmla="*/ 336502 h 482059"/>
                    <a:gd name="csX11" fmla="*/ 646636 w 646636"/>
                    <a:gd name="csY11" fmla="*/ 468200 h 482059"/>
                    <a:gd name="csX0" fmla="*/ 555196 w 555196"/>
                    <a:gd name="csY0" fmla="*/ 376760 h 482059"/>
                    <a:gd name="csX1" fmla="*/ 451771 w 555196"/>
                    <a:gd name="csY1" fmla="*/ 480185 h 482059"/>
                    <a:gd name="csX2" fmla="*/ 107730 w 555196"/>
                    <a:gd name="csY2" fmla="*/ 480185 h 482059"/>
                    <a:gd name="csX3" fmla="*/ 98449 w 555196"/>
                    <a:gd name="csY3" fmla="*/ 482059 h 482059"/>
                    <a:gd name="csX4" fmla="*/ 98450 w 555196"/>
                    <a:gd name="csY4" fmla="*/ 482058 h 482059"/>
                    <a:gd name="csX5" fmla="*/ 0 w 555196"/>
                    <a:gd name="csY5" fmla="*/ 383608 h 482059"/>
                    <a:gd name="csX6" fmla="*/ 0 w 555196"/>
                    <a:gd name="csY6" fmla="*/ 0 h 482059"/>
                    <a:gd name="csX7" fmla="*/ 196899 w 555196"/>
                    <a:gd name="csY7" fmla="*/ 0 h 482059"/>
                    <a:gd name="csX8" fmla="*/ 196899 w 555196"/>
                    <a:gd name="csY8" fmla="*/ 273335 h 482059"/>
                    <a:gd name="csX9" fmla="*/ 451771 w 555196"/>
                    <a:gd name="csY9" fmla="*/ 273335 h 482059"/>
                    <a:gd name="csX10" fmla="*/ 547069 w 555196"/>
                    <a:gd name="csY10" fmla="*/ 336502 h 482059"/>
                    <a:gd name="csX0" fmla="*/ 451771 w 547069"/>
                    <a:gd name="csY0" fmla="*/ 480185 h 482059"/>
                    <a:gd name="csX1" fmla="*/ 107730 w 547069"/>
                    <a:gd name="csY1" fmla="*/ 480185 h 482059"/>
                    <a:gd name="csX2" fmla="*/ 98449 w 547069"/>
                    <a:gd name="csY2" fmla="*/ 482059 h 482059"/>
                    <a:gd name="csX3" fmla="*/ 98450 w 547069"/>
                    <a:gd name="csY3" fmla="*/ 482058 h 482059"/>
                    <a:gd name="csX4" fmla="*/ 0 w 547069"/>
                    <a:gd name="csY4" fmla="*/ 383608 h 482059"/>
                    <a:gd name="csX5" fmla="*/ 0 w 547069"/>
                    <a:gd name="csY5" fmla="*/ 0 h 482059"/>
                    <a:gd name="csX6" fmla="*/ 196899 w 547069"/>
                    <a:gd name="csY6" fmla="*/ 0 h 482059"/>
                    <a:gd name="csX7" fmla="*/ 196899 w 547069"/>
                    <a:gd name="csY7" fmla="*/ 273335 h 482059"/>
                    <a:gd name="csX8" fmla="*/ 451771 w 547069"/>
                    <a:gd name="csY8" fmla="*/ 273335 h 482059"/>
                    <a:gd name="csX9" fmla="*/ 547069 w 547069"/>
                    <a:gd name="csY9" fmla="*/ 336502 h 482059"/>
                    <a:gd name="csX0" fmla="*/ 451771 w 451771"/>
                    <a:gd name="csY0" fmla="*/ 480185 h 482059"/>
                    <a:gd name="csX1" fmla="*/ 107730 w 451771"/>
                    <a:gd name="csY1" fmla="*/ 480185 h 482059"/>
                    <a:gd name="csX2" fmla="*/ 98449 w 451771"/>
                    <a:gd name="csY2" fmla="*/ 482059 h 482059"/>
                    <a:gd name="csX3" fmla="*/ 98450 w 451771"/>
                    <a:gd name="csY3" fmla="*/ 482058 h 482059"/>
                    <a:gd name="csX4" fmla="*/ 0 w 451771"/>
                    <a:gd name="csY4" fmla="*/ 383608 h 482059"/>
                    <a:gd name="csX5" fmla="*/ 0 w 451771"/>
                    <a:gd name="csY5" fmla="*/ 0 h 482059"/>
                    <a:gd name="csX6" fmla="*/ 196899 w 451771"/>
                    <a:gd name="csY6" fmla="*/ 0 h 482059"/>
                    <a:gd name="csX7" fmla="*/ 196899 w 451771"/>
                    <a:gd name="csY7" fmla="*/ 273335 h 482059"/>
                    <a:gd name="csX8" fmla="*/ 451771 w 451771"/>
                    <a:gd name="csY8" fmla="*/ 273335 h 482059"/>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Lst>
                  <a:rect l="l" t="t" r="r" b="b"/>
                  <a:pathLst>
                    <a:path w="451771" h="482059">
                      <a:moveTo>
                        <a:pt x="451771" y="480185"/>
                      </a:moveTo>
                      <a:lnTo>
                        <a:pt x="107730" y="480185"/>
                      </a:lnTo>
                      <a:lnTo>
                        <a:pt x="98449" y="482059"/>
                      </a:lnTo>
                      <a:lnTo>
                        <a:pt x="98450" y="482058"/>
                      </a:lnTo>
                      <a:cubicBezTo>
                        <a:pt x="44078" y="482058"/>
                        <a:pt x="0" y="437980"/>
                        <a:pt x="0" y="383608"/>
                      </a:cubicBezTo>
                      <a:lnTo>
                        <a:pt x="0" y="0"/>
                      </a:lnTo>
                      <a:lnTo>
                        <a:pt x="196899" y="0"/>
                      </a:lnTo>
                      <a:lnTo>
                        <a:pt x="196899" y="273335"/>
                      </a:lnTo>
                      <a:lnTo>
                        <a:pt x="451771" y="273335"/>
                      </a:lnTo>
                    </a:path>
                  </a:pathLst>
                </a:custGeom>
                <a:solidFill>
                  <a:srgbClr val="FFC000"/>
                </a:solidFill>
                <a:ln w="38100" cap="rnd">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dirty="0"/>
                </a:p>
              </p:txBody>
            </p:sp>
            <p:sp>
              <p:nvSpPr>
                <p:cNvPr id="24" name="楕円 23">
                  <a:extLst>
                    <a:ext uri="{FF2B5EF4-FFF2-40B4-BE49-F238E27FC236}">
                      <a16:creationId xmlns:a16="http://schemas.microsoft.com/office/drawing/2014/main" id="{49A9DAD0-4FC8-539F-7E67-596C1C3C7534}"/>
                    </a:ext>
                  </a:extLst>
                </p:cNvPr>
                <p:cNvSpPr/>
                <p:nvPr/>
              </p:nvSpPr>
              <p:spPr bwMode="auto">
                <a:xfrm>
                  <a:off x="8398581" y="4096392"/>
                  <a:ext cx="117247" cy="168287"/>
                </a:xfrm>
                <a:prstGeom prst="ellipse">
                  <a:avLst/>
                </a:prstGeom>
                <a:solidFill>
                  <a:schemeClr val="tx1"/>
                </a:solidFill>
                <a:ln w="38100">
                  <a:no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5" name="楕円 24">
                  <a:extLst>
                    <a:ext uri="{FF2B5EF4-FFF2-40B4-BE49-F238E27FC236}">
                      <a16:creationId xmlns:a16="http://schemas.microsoft.com/office/drawing/2014/main" id="{89D58E7F-6A86-4212-FCEB-826770E956C4}"/>
                    </a:ext>
                  </a:extLst>
                </p:cNvPr>
                <p:cNvSpPr/>
                <p:nvPr/>
              </p:nvSpPr>
              <p:spPr bwMode="auto">
                <a:xfrm>
                  <a:off x="7925506" y="4096392"/>
                  <a:ext cx="117247" cy="168287"/>
                </a:xfrm>
                <a:prstGeom prst="ellipse">
                  <a:avLst/>
                </a:prstGeom>
                <a:solidFill>
                  <a:schemeClr val="tx1"/>
                </a:solidFill>
                <a:ln w="38100">
                  <a:no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grpSp>
          <p:grpSp>
            <p:nvGrpSpPr>
              <p:cNvPr id="12" name="グループ化 11">
                <a:extLst>
                  <a:ext uri="{FF2B5EF4-FFF2-40B4-BE49-F238E27FC236}">
                    <a16:creationId xmlns:a16="http://schemas.microsoft.com/office/drawing/2014/main" id="{446E5153-8A28-4D09-C0E8-DD577143C14F}"/>
                  </a:ext>
                </a:extLst>
              </p:cNvPr>
              <p:cNvGrpSpPr/>
              <p:nvPr/>
            </p:nvGrpSpPr>
            <p:grpSpPr>
              <a:xfrm>
                <a:off x="-2162056" y="6959819"/>
                <a:ext cx="586008" cy="15673"/>
                <a:chOff x="5289165" y="3362030"/>
                <a:chExt cx="1008033" cy="46527"/>
              </a:xfrm>
            </p:grpSpPr>
            <p:sp>
              <p:nvSpPr>
                <p:cNvPr id="16" name="月 15">
                  <a:extLst>
                    <a:ext uri="{FF2B5EF4-FFF2-40B4-BE49-F238E27FC236}">
                      <a16:creationId xmlns:a16="http://schemas.microsoft.com/office/drawing/2014/main" id="{A6564030-95A2-835C-BEF1-DC98B3CDF9A6}"/>
                    </a:ext>
                  </a:extLst>
                </p:cNvPr>
                <p:cNvSpPr/>
                <p:nvPr/>
              </p:nvSpPr>
              <p:spPr bwMode="auto">
                <a:xfrm rot="17100000">
                  <a:off x="6159071" y="3270430"/>
                  <a:ext cx="45719" cy="230535"/>
                </a:xfrm>
                <a:prstGeom prst="moon">
                  <a:avLst>
                    <a:gd name="adj" fmla="val 55729"/>
                  </a:avLst>
                </a:prstGeom>
                <a:solidFill>
                  <a:schemeClr val="tx1"/>
                </a:solidFill>
                <a:ln w="9525" cap="rnd">
                  <a:solidFill>
                    <a:schemeClr val="tx1"/>
                  </a:solidFill>
                  <a:bevel/>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17" name="月 16">
                  <a:extLst>
                    <a:ext uri="{FF2B5EF4-FFF2-40B4-BE49-F238E27FC236}">
                      <a16:creationId xmlns:a16="http://schemas.microsoft.com/office/drawing/2014/main" id="{B8057C15-2FE9-959E-7FFF-63D94D844C84}"/>
                    </a:ext>
                  </a:extLst>
                </p:cNvPr>
                <p:cNvSpPr/>
                <p:nvPr/>
              </p:nvSpPr>
              <p:spPr bwMode="auto">
                <a:xfrm rot="14400000">
                  <a:off x="5381573" y="3269622"/>
                  <a:ext cx="45719" cy="230535"/>
                </a:xfrm>
                <a:prstGeom prst="moon">
                  <a:avLst>
                    <a:gd name="adj" fmla="val 55729"/>
                  </a:avLst>
                </a:prstGeom>
                <a:solidFill>
                  <a:schemeClr val="tx1"/>
                </a:solidFill>
                <a:ln w="9525" cap="rnd">
                  <a:solidFill>
                    <a:schemeClr val="tx1"/>
                  </a:solidFill>
                  <a:bevel/>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sp>
            <p:nvSpPr>
              <p:cNvPr id="13" name="二等辺三角形 71">
                <a:extLst>
                  <a:ext uri="{FF2B5EF4-FFF2-40B4-BE49-F238E27FC236}">
                    <a16:creationId xmlns:a16="http://schemas.microsoft.com/office/drawing/2014/main" id="{ECE87C1D-6F60-EB34-17B2-537FB58FA271}"/>
                  </a:ext>
                </a:extLst>
              </p:cNvPr>
              <p:cNvSpPr/>
              <p:nvPr/>
            </p:nvSpPr>
            <p:spPr bwMode="auto">
              <a:xfrm rot="16200000">
                <a:off x="-2150442" y="7063973"/>
                <a:ext cx="35519" cy="63655"/>
              </a:xfrm>
              <a:custGeom>
                <a:avLst/>
                <a:gdLst>
                  <a:gd name="connsiteX0" fmla="*/ 0 w 225025"/>
                  <a:gd name="connsiteY0" fmla="*/ 92227 h 92227"/>
                  <a:gd name="connsiteX1" fmla="*/ 52188 w 225025"/>
                  <a:gd name="connsiteY1" fmla="*/ 0 h 92227"/>
                  <a:gd name="connsiteX2" fmla="*/ 225025 w 225025"/>
                  <a:gd name="connsiteY2" fmla="*/ 92227 h 92227"/>
                  <a:gd name="connsiteX3" fmla="*/ 0 w 225025"/>
                  <a:gd name="connsiteY3" fmla="*/ 92227 h 92227"/>
                  <a:gd name="connsiteX0" fmla="*/ 0 w 225025"/>
                  <a:gd name="connsiteY0" fmla="*/ 92227 h 292106"/>
                  <a:gd name="connsiteX1" fmla="*/ 52188 w 225025"/>
                  <a:gd name="connsiteY1" fmla="*/ 0 h 292106"/>
                  <a:gd name="connsiteX2" fmla="*/ 225025 w 225025"/>
                  <a:gd name="connsiteY2" fmla="*/ 92227 h 292106"/>
                  <a:gd name="connsiteX3" fmla="*/ 62575 w 225025"/>
                  <a:gd name="connsiteY3" fmla="*/ 292106 h 292106"/>
                  <a:gd name="connsiteX4" fmla="*/ 0 w 225025"/>
                  <a:gd name="connsiteY4" fmla="*/ 92227 h 292106"/>
                  <a:gd name="connsiteX0" fmla="*/ 62575 w 225025"/>
                  <a:gd name="connsiteY0" fmla="*/ 292106 h 383546"/>
                  <a:gd name="connsiteX1" fmla="*/ 0 w 225025"/>
                  <a:gd name="connsiteY1" fmla="*/ 92227 h 383546"/>
                  <a:gd name="connsiteX2" fmla="*/ 52188 w 225025"/>
                  <a:gd name="connsiteY2" fmla="*/ 0 h 383546"/>
                  <a:gd name="connsiteX3" fmla="*/ 225025 w 225025"/>
                  <a:gd name="connsiteY3" fmla="*/ 92227 h 383546"/>
                  <a:gd name="connsiteX4" fmla="*/ 154015 w 225025"/>
                  <a:gd name="connsiteY4" fmla="*/ 383546 h 383546"/>
                  <a:gd name="connsiteX0" fmla="*/ 62575 w 225025"/>
                  <a:gd name="connsiteY0" fmla="*/ 292106 h 292106"/>
                  <a:gd name="connsiteX1" fmla="*/ 0 w 225025"/>
                  <a:gd name="connsiteY1" fmla="*/ 92227 h 292106"/>
                  <a:gd name="connsiteX2" fmla="*/ 52188 w 225025"/>
                  <a:gd name="connsiteY2" fmla="*/ 0 h 292106"/>
                  <a:gd name="connsiteX3" fmla="*/ 225025 w 225025"/>
                  <a:gd name="connsiteY3" fmla="*/ 92227 h 292106"/>
                  <a:gd name="connsiteX0" fmla="*/ 0 w 225025"/>
                  <a:gd name="connsiteY0" fmla="*/ 92227 h 92227"/>
                  <a:gd name="connsiteX1" fmla="*/ 52188 w 225025"/>
                  <a:gd name="connsiteY1" fmla="*/ 0 h 92227"/>
                  <a:gd name="connsiteX2" fmla="*/ 225025 w 225025"/>
                  <a:gd name="connsiteY2" fmla="*/ 92227 h 92227"/>
                  <a:gd name="csX0" fmla="*/ 0 w 52188"/>
                  <a:gd name="csY0" fmla="*/ 92227 h 92227"/>
                  <a:gd name="csX1" fmla="*/ 52188 w 52188"/>
                  <a:gd name="csY1" fmla="*/ 0 h 92227"/>
                  <a:gd name="csX0" fmla="*/ 0 w 35519"/>
                  <a:gd name="csY0" fmla="*/ 63655 h 63655"/>
                  <a:gd name="csX1" fmla="*/ 35519 w 35519"/>
                  <a:gd name="csY1" fmla="*/ 0 h 63655"/>
                </a:gdLst>
                <a:ahLst/>
                <a:cxnLst>
                  <a:cxn ang="0">
                    <a:pos x="csX0" y="csY0"/>
                  </a:cxn>
                  <a:cxn ang="0">
                    <a:pos x="csX1" y="csY1"/>
                  </a:cxn>
                </a:cxnLst>
                <a:rect l="l" t="t" r="r" b="b"/>
                <a:pathLst>
                  <a:path w="35519" h="63655">
                    <a:moveTo>
                      <a:pt x="0" y="63655"/>
                    </a:moveTo>
                    <a:lnTo>
                      <a:pt x="35519" y="0"/>
                    </a:lnTo>
                  </a:path>
                </a:pathLst>
              </a:custGeom>
              <a:solidFill>
                <a:srgbClr val="FFCC99"/>
              </a:solidFill>
              <a:ln w="38100" cap="rnd">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14" name="二等辺三角形 71">
                <a:extLst>
                  <a:ext uri="{FF2B5EF4-FFF2-40B4-BE49-F238E27FC236}">
                    <a16:creationId xmlns:a16="http://schemas.microsoft.com/office/drawing/2014/main" id="{316291E7-E676-057D-815D-A147B3048E4A}"/>
                  </a:ext>
                </a:extLst>
              </p:cNvPr>
              <p:cNvSpPr/>
              <p:nvPr/>
            </p:nvSpPr>
            <p:spPr bwMode="auto">
              <a:xfrm rot="16200000">
                <a:off x="-1678954" y="7063973"/>
                <a:ext cx="35519" cy="63655"/>
              </a:xfrm>
              <a:custGeom>
                <a:avLst/>
                <a:gdLst>
                  <a:gd name="connsiteX0" fmla="*/ 0 w 225025"/>
                  <a:gd name="connsiteY0" fmla="*/ 92227 h 92227"/>
                  <a:gd name="connsiteX1" fmla="*/ 52188 w 225025"/>
                  <a:gd name="connsiteY1" fmla="*/ 0 h 92227"/>
                  <a:gd name="connsiteX2" fmla="*/ 225025 w 225025"/>
                  <a:gd name="connsiteY2" fmla="*/ 92227 h 92227"/>
                  <a:gd name="connsiteX3" fmla="*/ 0 w 225025"/>
                  <a:gd name="connsiteY3" fmla="*/ 92227 h 92227"/>
                  <a:gd name="connsiteX0" fmla="*/ 0 w 225025"/>
                  <a:gd name="connsiteY0" fmla="*/ 92227 h 292106"/>
                  <a:gd name="connsiteX1" fmla="*/ 52188 w 225025"/>
                  <a:gd name="connsiteY1" fmla="*/ 0 h 292106"/>
                  <a:gd name="connsiteX2" fmla="*/ 225025 w 225025"/>
                  <a:gd name="connsiteY2" fmla="*/ 92227 h 292106"/>
                  <a:gd name="connsiteX3" fmla="*/ 62575 w 225025"/>
                  <a:gd name="connsiteY3" fmla="*/ 292106 h 292106"/>
                  <a:gd name="connsiteX4" fmla="*/ 0 w 225025"/>
                  <a:gd name="connsiteY4" fmla="*/ 92227 h 292106"/>
                  <a:gd name="connsiteX0" fmla="*/ 62575 w 225025"/>
                  <a:gd name="connsiteY0" fmla="*/ 292106 h 383546"/>
                  <a:gd name="connsiteX1" fmla="*/ 0 w 225025"/>
                  <a:gd name="connsiteY1" fmla="*/ 92227 h 383546"/>
                  <a:gd name="connsiteX2" fmla="*/ 52188 w 225025"/>
                  <a:gd name="connsiteY2" fmla="*/ 0 h 383546"/>
                  <a:gd name="connsiteX3" fmla="*/ 225025 w 225025"/>
                  <a:gd name="connsiteY3" fmla="*/ 92227 h 383546"/>
                  <a:gd name="connsiteX4" fmla="*/ 154015 w 225025"/>
                  <a:gd name="connsiteY4" fmla="*/ 383546 h 383546"/>
                  <a:gd name="connsiteX0" fmla="*/ 62575 w 225025"/>
                  <a:gd name="connsiteY0" fmla="*/ 292106 h 292106"/>
                  <a:gd name="connsiteX1" fmla="*/ 0 w 225025"/>
                  <a:gd name="connsiteY1" fmla="*/ 92227 h 292106"/>
                  <a:gd name="connsiteX2" fmla="*/ 52188 w 225025"/>
                  <a:gd name="connsiteY2" fmla="*/ 0 h 292106"/>
                  <a:gd name="connsiteX3" fmla="*/ 225025 w 225025"/>
                  <a:gd name="connsiteY3" fmla="*/ 92227 h 292106"/>
                  <a:gd name="connsiteX0" fmla="*/ 0 w 225025"/>
                  <a:gd name="connsiteY0" fmla="*/ 92227 h 92227"/>
                  <a:gd name="connsiteX1" fmla="*/ 52188 w 225025"/>
                  <a:gd name="connsiteY1" fmla="*/ 0 h 92227"/>
                  <a:gd name="connsiteX2" fmla="*/ 225025 w 225025"/>
                  <a:gd name="connsiteY2" fmla="*/ 92227 h 92227"/>
                  <a:gd name="csX0" fmla="*/ 0 w 52188"/>
                  <a:gd name="csY0" fmla="*/ 92227 h 92227"/>
                  <a:gd name="csX1" fmla="*/ 52188 w 52188"/>
                  <a:gd name="csY1" fmla="*/ 0 h 92227"/>
                  <a:gd name="csX0" fmla="*/ 0 w 35519"/>
                  <a:gd name="csY0" fmla="*/ 63655 h 63655"/>
                  <a:gd name="csX1" fmla="*/ 35519 w 35519"/>
                  <a:gd name="csY1" fmla="*/ 0 h 63655"/>
                </a:gdLst>
                <a:ahLst/>
                <a:cxnLst>
                  <a:cxn ang="0">
                    <a:pos x="csX0" y="csY0"/>
                  </a:cxn>
                  <a:cxn ang="0">
                    <a:pos x="csX1" y="csY1"/>
                  </a:cxn>
                </a:cxnLst>
                <a:rect l="l" t="t" r="r" b="b"/>
                <a:pathLst>
                  <a:path w="35519" h="63655">
                    <a:moveTo>
                      <a:pt x="0" y="63655"/>
                    </a:moveTo>
                    <a:lnTo>
                      <a:pt x="35519" y="0"/>
                    </a:lnTo>
                  </a:path>
                </a:pathLst>
              </a:custGeom>
              <a:solidFill>
                <a:srgbClr val="FFCC99"/>
              </a:solidFill>
              <a:ln w="38100" cap="rnd">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15" name="フリーフォーム: 図形 14">
                <a:extLst>
                  <a:ext uri="{FF2B5EF4-FFF2-40B4-BE49-F238E27FC236}">
                    <a16:creationId xmlns:a16="http://schemas.microsoft.com/office/drawing/2014/main" id="{587FCD18-9994-04F4-8702-C6A8EBCAF475}"/>
                  </a:ext>
                </a:extLst>
              </p:cNvPr>
              <p:cNvSpPr/>
              <p:nvPr/>
            </p:nvSpPr>
            <p:spPr bwMode="auto">
              <a:xfrm flipH="1">
                <a:off x="-2333589" y="6611273"/>
                <a:ext cx="992828" cy="391169"/>
              </a:xfrm>
              <a:custGeom>
                <a:avLst/>
                <a:gdLst>
                  <a:gd name="csX0" fmla="*/ 174588 w 992828"/>
                  <a:gd name="csY0" fmla="*/ 0 h 429077"/>
                  <a:gd name="csX1" fmla="*/ 173645 w 992828"/>
                  <a:gd name="csY1" fmla="*/ 412 h 429077"/>
                  <a:gd name="csX2" fmla="*/ 115952 w 992828"/>
                  <a:gd name="csY2" fmla="*/ 37908 h 429077"/>
                  <a:gd name="csX3" fmla="*/ 92262 w 992828"/>
                  <a:gd name="csY3" fmla="*/ 429077 h 429077"/>
                  <a:gd name="csX4" fmla="*/ 92263 w 992828"/>
                  <a:gd name="csY4" fmla="*/ 429077 h 429077"/>
                  <a:gd name="csX5" fmla="*/ 171647 w 992828"/>
                  <a:gd name="csY5" fmla="*/ 338679 h 429077"/>
                  <a:gd name="csX6" fmla="*/ 192806 w 992828"/>
                  <a:gd name="csY6" fmla="*/ 318510 h 429077"/>
                  <a:gd name="csX7" fmla="*/ 193949 w 992828"/>
                  <a:gd name="csY7" fmla="*/ 324445 h 429077"/>
                  <a:gd name="csX8" fmla="*/ 239815 w 992828"/>
                  <a:gd name="csY8" fmla="*/ 380066 h 429077"/>
                  <a:gd name="csX9" fmla="*/ 239816 w 992828"/>
                  <a:gd name="csY9" fmla="*/ 380066 h 429077"/>
                  <a:gd name="csX10" fmla="*/ 475835 w 992828"/>
                  <a:gd name="csY10" fmla="*/ 175895 h 429077"/>
                  <a:gd name="csX11" fmla="*/ 496415 w 992828"/>
                  <a:gd name="csY11" fmla="*/ 164659 h 429077"/>
                  <a:gd name="csX12" fmla="*/ 516995 w 992828"/>
                  <a:gd name="csY12" fmla="*/ 175895 h 429077"/>
                  <a:gd name="csX13" fmla="*/ 753013 w 992828"/>
                  <a:gd name="csY13" fmla="*/ 380066 h 429077"/>
                  <a:gd name="csX14" fmla="*/ 753014 w 992828"/>
                  <a:gd name="csY14" fmla="*/ 380066 h 429077"/>
                  <a:gd name="csX15" fmla="*/ 798880 w 992828"/>
                  <a:gd name="csY15" fmla="*/ 324445 h 429077"/>
                  <a:gd name="csX16" fmla="*/ 800023 w 992828"/>
                  <a:gd name="csY16" fmla="*/ 318510 h 429077"/>
                  <a:gd name="csX17" fmla="*/ 821182 w 992828"/>
                  <a:gd name="csY17" fmla="*/ 338679 h 429077"/>
                  <a:gd name="csX18" fmla="*/ 900565 w 992828"/>
                  <a:gd name="csY18" fmla="*/ 429077 h 429077"/>
                  <a:gd name="csX19" fmla="*/ 900566 w 992828"/>
                  <a:gd name="csY19" fmla="*/ 429077 h 429077"/>
                  <a:gd name="csX20" fmla="*/ 876876 w 992828"/>
                  <a:gd name="csY20" fmla="*/ 37908 h 429077"/>
                  <a:gd name="csX21" fmla="*/ 820724 w 992828"/>
                  <a:gd name="csY21" fmla="*/ 1414 h 429077"/>
                  <a:gd name="csX22" fmla="*/ 499203 w 992828"/>
                  <a:gd name="csY22" fmla="*/ 148308 h 429077"/>
                  <a:gd name="csX0" fmla="*/ 174588 w 992828"/>
                  <a:gd name="csY0" fmla="*/ 357913 h 786990"/>
                  <a:gd name="csX1" fmla="*/ 173645 w 992828"/>
                  <a:gd name="csY1" fmla="*/ 358325 h 786990"/>
                  <a:gd name="csX2" fmla="*/ 115952 w 992828"/>
                  <a:gd name="csY2" fmla="*/ 395821 h 786990"/>
                  <a:gd name="csX3" fmla="*/ 92262 w 992828"/>
                  <a:gd name="csY3" fmla="*/ 786990 h 786990"/>
                  <a:gd name="csX4" fmla="*/ 92263 w 992828"/>
                  <a:gd name="csY4" fmla="*/ 786990 h 786990"/>
                  <a:gd name="csX5" fmla="*/ 171647 w 992828"/>
                  <a:gd name="csY5" fmla="*/ 696592 h 786990"/>
                  <a:gd name="csX6" fmla="*/ 192806 w 992828"/>
                  <a:gd name="csY6" fmla="*/ 676423 h 786990"/>
                  <a:gd name="csX7" fmla="*/ 193949 w 992828"/>
                  <a:gd name="csY7" fmla="*/ 682358 h 786990"/>
                  <a:gd name="csX8" fmla="*/ 239815 w 992828"/>
                  <a:gd name="csY8" fmla="*/ 737979 h 786990"/>
                  <a:gd name="csX9" fmla="*/ 239816 w 992828"/>
                  <a:gd name="csY9" fmla="*/ 737979 h 786990"/>
                  <a:gd name="csX10" fmla="*/ 475835 w 992828"/>
                  <a:gd name="csY10" fmla="*/ 533808 h 786990"/>
                  <a:gd name="csX11" fmla="*/ 496415 w 992828"/>
                  <a:gd name="csY11" fmla="*/ 522572 h 786990"/>
                  <a:gd name="csX12" fmla="*/ 516995 w 992828"/>
                  <a:gd name="csY12" fmla="*/ 533808 h 786990"/>
                  <a:gd name="csX13" fmla="*/ 753013 w 992828"/>
                  <a:gd name="csY13" fmla="*/ 737979 h 786990"/>
                  <a:gd name="csX14" fmla="*/ 753014 w 992828"/>
                  <a:gd name="csY14" fmla="*/ 737979 h 786990"/>
                  <a:gd name="csX15" fmla="*/ 798880 w 992828"/>
                  <a:gd name="csY15" fmla="*/ 682358 h 786990"/>
                  <a:gd name="csX16" fmla="*/ 800023 w 992828"/>
                  <a:gd name="csY16" fmla="*/ 676423 h 786990"/>
                  <a:gd name="csX17" fmla="*/ 821182 w 992828"/>
                  <a:gd name="csY17" fmla="*/ 696592 h 786990"/>
                  <a:gd name="csX18" fmla="*/ 900565 w 992828"/>
                  <a:gd name="csY18" fmla="*/ 786990 h 786990"/>
                  <a:gd name="csX19" fmla="*/ 900566 w 992828"/>
                  <a:gd name="csY19" fmla="*/ 786990 h 786990"/>
                  <a:gd name="csX20" fmla="*/ 876876 w 992828"/>
                  <a:gd name="csY20" fmla="*/ 395821 h 786990"/>
                  <a:gd name="csX21" fmla="*/ 820724 w 992828"/>
                  <a:gd name="csY21" fmla="*/ 359327 h 786990"/>
                  <a:gd name="csX22" fmla="*/ 492059 w 992828"/>
                  <a:gd name="csY22" fmla="*/ 3777 h 786990"/>
                  <a:gd name="csX23" fmla="*/ 174588 w 992828"/>
                  <a:gd name="csY23" fmla="*/ 357913 h 786990"/>
                  <a:gd name="csX0" fmla="*/ 492059 w 992828"/>
                  <a:gd name="csY0" fmla="*/ 3777 h 786990"/>
                  <a:gd name="csX1" fmla="*/ 174588 w 992828"/>
                  <a:gd name="csY1" fmla="*/ 357913 h 786990"/>
                  <a:gd name="csX2" fmla="*/ 173645 w 992828"/>
                  <a:gd name="csY2" fmla="*/ 358325 h 786990"/>
                  <a:gd name="csX3" fmla="*/ 115952 w 992828"/>
                  <a:gd name="csY3" fmla="*/ 395821 h 786990"/>
                  <a:gd name="csX4" fmla="*/ 92262 w 992828"/>
                  <a:gd name="csY4" fmla="*/ 786990 h 786990"/>
                  <a:gd name="csX5" fmla="*/ 92263 w 992828"/>
                  <a:gd name="csY5" fmla="*/ 786990 h 786990"/>
                  <a:gd name="csX6" fmla="*/ 171647 w 992828"/>
                  <a:gd name="csY6" fmla="*/ 696592 h 786990"/>
                  <a:gd name="csX7" fmla="*/ 192806 w 992828"/>
                  <a:gd name="csY7" fmla="*/ 676423 h 786990"/>
                  <a:gd name="csX8" fmla="*/ 193949 w 992828"/>
                  <a:gd name="csY8" fmla="*/ 682358 h 786990"/>
                  <a:gd name="csX9" fmla="*/ 239815 w 992828"/>
                  <a:gd name="csY9" fmla="*/ 737979 h 786990"/>
                  <a:gd name="csX10" fmla="*/ 239816 w 992828"/>
                  <a:gd name="csY10" fmla="*/ 737979 h 786990"/>
                  <a:gd name="csX11" fmla="*/ 475835 w 992828"/>
                  <a:gd name="csY11" fmla="*/ 533808 h 786990"/>
                  <a:gd name="csX12" fmla="*/ 496415 w 992828"/>
                  <a:gd name="csY12" fmla="*/ 522572 h 786990"/>
                  <a:gd name="csX13" fmla="*/ 516995 w 992828"/>
                  <a:gd name="csY13" fmla="*/ 533808 h 786990"/>
                  <a:gd name="csX14" fmla="*/ 753013 w 992828"/>
                  <a:gd name="csY14" fmla="*/ 737979 h 786990"/>
                  <a:gd name="csX15" fmla="*/ 753014 w 992828"/>
                  <a:gd name="csY15" fmla="*/ 737979 h 786990"/>
                  <a:gd name="csX16" fmla="*/ 798880 w 992828"/>
                  <a:gd name="csY16" fmla="*/ 682358 h 786990"/>
                  <a:gd name="csX17" fmla="*/ 800023 w 992828"/>
                  <a:gd name="csY17" fmla="*/ 676423 h 786990"/>
                  <a:gd name="csX18" fmla="*/ 821182 w 992828"/>
                  <a:gd name="csY18" fmla="*/ 696592 h 786990"/>
                  <a:gd name="csX19" fmla="*/ 900565 w 992828"/>
                  <a:gd name="csY19" fmla="*/ 786990 h 786990"/>
                  <a:gd name="csX20" fmla="*/ 900566 w 992828"/>
                  <a:gd name="csY20" fmla="*/ 786990 h 786990"/>
                  <a:gd name="csX21" fmla="*/ 876876 w 992828"/>
                  <a:gd name="csY21" fmla="*/ 395821 h 786990"/>
                  <a:gd name="csX22" fmla="*/ 820724 w 992828"/>
                  <a:gd name="csY22" fmla="*/ 359327 h 786990"/>
                  <a:gd name="csX23" fmla="*/ 583499 w 992828"/>
                  <a:gd name="csY23" fmla="*/ 95217 h 786990"/>
                  <a:gd name="csX0" fmla="*/ 174588 w 992828"/>
                  <a:gd name="csY0" fmla="*/ 262696 h 691773"/>
                  <a:gd name="csX1" fmla="*/ 173645 w 992828"/>
                  <a:gd name="csY1" fmla="*/ 263108 h 691773"/>
                  <a:gd name="csX2" fmla="*/ 115952 w 992828"/>
                  <a:gd name="csY2" fmla="*/ 300604 h 691773"/>
                  <a:gd name="csX3" fmla="*/ 92262 w 992828"/>
                  <a:gd name="csY3" fmla="*/ 691773 h 691773"/>
                  <a:gd name="csX4" fmla="*/ 92263 w 992828"/>
                  <a:gd name="csY4" fmla="*/ 691773 h 691773"/>
                  <a:gd name="csX5" fmla="*/ 171647 w 992828"/>
                  <a:gd name="csY5" fmla="*/ 601375 h 691773"/>
                  <a:gd name="csX6" fmla="*/ 192806 w 992828"/>
                  <a:gd name="csY6" fmla="*/ 581206 h 691773"/>
                  <a:gd name="csX7" fmla="*/ 193949 w 992828"/>
                  <a:gd name="csY7" fmla="*/ 587141 h 691773"/>
                  <a:gd name="csX8" fmla="*/ 239815 w 992828"/>
                  <a:gd name="csY8" fmla="*/ 642762 h 691773"/>
                  <a:gd name="csX9" fmla="*/ 239816 w 992828"/>
                  <a:gd name="csY9" fmla="*/ 642762 h 691773"/>
                  <a:gd name="csX10" fmla="*/ 475835 w 992828"/>
                  <a:gd name="csY10" fmla="*/ 438591 h 691773"/>
                  <a:gd name="csX11" fmla="*/ 496415 w 992828"/>
                  <a:gd name="csY11" fmla="*/ 427355 h 691773"/>
                  <a:gd name="csX12" fmla="*/ 516995 w 992828"/>
                  <a:gd name="csY12" fmla="*/ 438591 h 691773"/>
                  <a:gd name="csX13" fmla="*/ 753013 w 992828"/>
                  <a:gd name="csY13" fmla="*/ 642762 h 691773"/>
                  <a:gd name="csX14" fmla="*/ 753014 w 992828"/>
                  <a:gd name="csY14" fmla="*/ 642762 h 691773"/>
                  <a:gd name="csX15" fmla="*/ 798880 w 992828"/>
                  <a:gd name="csY15" fmla="*/ 587141 h 691773"/>
                  <a:gd name="csX16" fmla="*/ 800023 w 992828"/>
                  <a:gd name="csY16" fmla="*/ 581206 h 691773"/>
                  <a:gd name="csX17" fmla="*/ 821182 w 992828"/>
                  <a:gd name="csY17" fmla="*/ 601375 h 691773"/>
                  <a:gd name="csX18" fmla="*/ 900565 w 992828"/>
                  <a:gd name="csY18" fmla="*/ 691773 h 691773"/>
                  <a:gd name="csX19" fmla="*/ 900566 w 992828"/>
                  <a:gd name="csY19" fmla="*/ 691773 h 691773"/>
                  <a:gd name="csX20" fmla="*/ 876876 w 992828"/>
                  <a:gd name="csY20" fmla="*/ 300604 h 691773"/>
                  <a:gd name="csX21" fmla="*/ 820724 w 992828"/>
                  <a:gd name="csY21" fmla="*/ 264110 h 691773"/>
                  <a:gd name="csX22" fmla="*/ 583499 w 992828"/>
                  <a:gd name="csY22" fmla="*/ 0 h 691773"/>
                  <a:gd name="csX0" fmla="*/ 174588 w 992828"/>
                  <a:gd name="csY0" fmla="*/ 0 h 429077"/>
                  <a:gd name="csX1" fmla="*/ 173645 w 992828"/>
                  <a:gd name="csY1" fmla="*/ 412 h 429077"/>
                  <a:gd name="csX2" fmla="*/ 115952 w 992828"/>
                  <a:gd name="csY2" fmla="*/ 37908 h 429077"/>
                  <a:gd name="csX3" fmla="*/ 92262 w 992828"/>
                  <a:gd name="csY3" fmla="*/ 429077 h 429077"/>
                  <a:gd name="csX4" fmla="*/ 92263 w 992828"/>
                  <a:gd name="csY4" fmla="*/ 429077 h 429077"/>
                  <a:gd name="csX5" fmla="*/ 171647 w 992828"/>
                  <a:gd name="csY5" fmla="*/ 338679 h 429077"/>
                  <a:gd name="csX6" fmla="*/ 192806 w 992828"/>
                  <a:gd name="csY6" fmla="*/ 318510 h 429077"/>
                  <a:gd name="csX7" fmla="*/ 193949 w 992828"/>
                  <a:gd name="csY7" fmla="*/ 324445 h 429077"/>
                  <a:gd name="csX8" fmla="*/ 239815 w 992828"/>
                  <a:gd name="csY8" fmla="*/ 380066 h 429077"/>
                  <a:gd name="csX9" fmla="*/ 239816 w 992828"/>
                  <a:gd name="csY9" fmla="*/ 380066 h 429077"/>
                  <a:gd name="csX10" fmla="*/ 475835 w 992828"/>
                  <a:gd name="csY10" fmla="*/ 175895 h 429077"/>
                  <a:gd name="csX11" fmla="*/ 496415 w 992828"/>
                  <a:gd name="csY11" fmla="*/ 164659 h 429077"/>
                  <a:gd name="csX12" fmla="*/ 516995 w 992828"/>
                  <a:gd name="csY12" fmla="*/ 175895 h 429077"/>
                  <a:gd name="csX13" fmla="*/ 753013 w 992828"/>
                  <a:gd name="csY13" fmla="*/ 380066 h 429077"/>
                  <a:gd name="csX14" fmla="*/ 753014 w 992828"/>
                  <a:gd name="csY14" fmla="*/ 380066 h 429077"/>
                  <a:gd name="csX15" fmla="*/ 798880 w 992828"/>
                  <a:gd name="csY15" fmla="*/ 324445 h 429077"/>
                  <a:gd name="csX16" fmla="*/ 800023 w 992828"/>
                  <a:gd name="csY16" fmla="*/ 318510 h 429077"/>
                  <a:gd name="csX17" fmla="*/ 821182 w 992828"/>
                  <a:gd name="csY17" fmla="*/ 338679 h 429077"/>
                  <a:gd name="csX18" fmla="*/ 900565 w 992828"/>
                  <a:gd name="csY18" fmla="*/ 429077 h 429077"/>
                  <a:gd name="csX19" fmla="*/ 900566 w 992828"/>
                  <a:gd name="csY19" fmla="*/ 429077 h 429077"/>
                  <a:gd name="csX20" fmla="*/ 876876 w 992828"/>
                  <a:gd name="csY20" fmla="*/ 37908 h 429077"/>
                  <a:gd name="csX21" fmla="*/ 820724 w 992828"/>
                  <a:gd name="csY21" fmla="*/ 1414 h 429077"/>
                  <a:gd name="csX0" fmla="*/ 174588 w 992828"/>
                  <a:gd name="csY0" fmla="*/ 0 h 429077"/>
                  <a:gd name="csX1" fmla="*/ 173645 w 992828"/>
                  <a:gd name="csY1" fmla="*/ 412 h 429077"/>
                  <a:gd name="csX2" fmla="*/ 115952 w 992828"/>
                  <a:gd name="csY2" fmla="*/ 37908 h 429077"/>
                  <a:gd name="csX3" fmla="*/ 92262 w 992828"/>
                  <a:gd name="csY3" fmla="*/ 429077 h 429077"/>
                  <a:gd name="csX4" fmla="*/ 92263 w 992828"/>
                  <a:gd name="csY4" fmla="*/ 429077 h 429077"/>
                  <a:gd name="csX5" fmla="*/ 171647 w 992828"/>
                  <a:gd name="csY5" fmla="*/ 338679 h 429077"/>
                  <a:gd name="csX6" fmla="*/ 192806 w 992828"/>
                  <a:gd name="csY6" fmla="*/ 318510 h 429077"/>
                  <a:gd name="csX7" fmla="*/ 193949 w 992828"/>
                  <a:gd name="csY7" fmla="*/ 324445 h 429077"/>
                  <a:gd name="csX8" fmla="*/ 239815 w 992828"/>
                  <a:gd name="csY8" fmla="*/ 380066 h 429077"/>
                  <a:gd name="csX9" fmla="*/ 239816 w 992828"/>
                  <a:gd name="csY9" fmla="*/ 380066 h 429077"/>
                  <a:gd name="csX10" fmla="*/ 475835 w 992828"/>
                  <a:gd name="csY10" fmla="*/ 175895 h 429077"/>
                  <a:gd name="csX11" fmla="*/ 496415 w 992828"/>
                  <a:gd name="csY11" fmla="*/ 164659 h 429077"/>
                  <a:gd name="csX12" fmla="*/ 516995 w 992828"/>
                  <a:gd name="csY12" fmla="*/ 175895 h 429077"/>
                  <a:gd name="csX13" fmla="*/ 753013 w 992828"/>
                  <a:gd name="csY13" fmla="*/ 380066 h 429077"/>
                  <a:gd name="csX14" fmla="*/ 753014 w 992828"/>
                  <a:gd name="csY14" fmla="*/ 380066 h 429077"/>
                  <a:gd name="csX15" fmla="*/ 798880 w 992828"/>
                  <a:gd name="csY15" fmla="*/ 324445 h 429077"/>
                  <a:gd name="csX16" fmla="*/ 800023 w 992828"/>
                  <a:gd name="csY16" fmla="*/ 318510 h 429077"/>
                  <a:gd name="csX17" fmla="*/ 821182 w 992828"/>
                  <a:gd name="csY17" fmla="*/ 338679 h 429077"/>
                  <a:gd name="csX18" fmla="*/ 900565 w 992828"/>
                  <a:gd name="csY18" fmla="*/ 429077 h 429077"/>
                  <a:gd name="csX19" fmla="*/ 900566 w 992828"/>
                  <a:gd name="csY19" fmla="*/ 429077 h 429077"/>
                  <a:gd name="csX20" fmla="*/ 876876 w 992828"/>
                  <a:gd name="csY20" fmla="*/ 37908 h 429077"/>
                  <a:gd name="csX0" fmla="*/ 174588 w 992828"/>
                  <a:gd name="csY0" fmla="*/ 0 h 429077"/>
                  <a:gd name="csX1" fmla="*/ 115952 w 992828"/>
                  <a:gd name="csY1" fmla="*/ 37908 h 429077"/>
                  <a:gd name="csX2" fmla="*/ 92262 w 992828"/>
                  <a:gd name="csY2" fmla="*/ 429077 h 429077"/>
                  <a:gd name="csX3" fmla="*/ 92263 w 992828"/>
                  <a:gd name="csY3" fmla="*/ 429077 h 429077"/>
                  <a:gd name="csX4" fmla="*/ 171647 w 992828"/>
                  <a:gd name="csY4" fmla="*/ 338679 h 429077"/>
                  <a:gd name="csX5" fmla="*/ 192806 w 992828"/>
                  <a:gd name="csY5" fmla="*/ 318510 h 429077"/>
                  <a:gd name="csX6" fmla="*/ 193949 w 992828"/>
                  <a:gd name="csY6" fmla="*/ 324445 h 429077"/>
                  <a:gd name="csX7" fmla="*/ 239815 w 992828"/>
                  <a:gd name="csY7" fmla="*/ 380066 h 429077"/>
                  <a:gd name="csX8" fmla="*/ 239816 w 992828"/>
                  <a:gd name="csY8" fmla="*/ 380066 h 429077"/>
                  <a:gd name="csX9" fmla="*/ 475835 w 992828"/>
                  <a:gd name="csY9" fmla="*/ 175895 h 429077"/>
                  <a:gd name="csX10" fmla="*/ 496415 w 992828"/>
                  <a:gd name="csY10" fmla="*/ 164659 h 429077"/>
                  <a:gd name="csX11" fmla="*/ 516995 w 992828"/>
                  <a:gd name="csY11" fmla="*/ 175895 h 429077"/>
                  <a:gd name="csX12" fmla="*/ 753013 w 992828"/>
                  <a:gd name="csY12" fmla="*/ 380066 h 429077"/>
                  <a:gd name="csX13" fmla="*/ 753014 w 992828"/>
                  <a:gd name="csY13" fmla="*/ 380066 h 429077"/>
                  <a:gd name="csX14" fmla="*/ 798880 w 992828"/>
                  <a:gd name="csY14" fmla="*/ 324445 h 429077"/>
                  <a:gd name="csX15" fmla="*/ 800023 w 992828"/>
                  <a:gd name="csY15" fmla="*/ 318510 h 429077"/>
                  <a:gd name="csX16" fmla="*/ 821182 w 992828"/>
                  <a:gd name="csY16" fmla="*/ 338679 h 429077"/>
                  <a:gd name="csX17" fmla="*/ 900565 w 992828"/>
                  <a:gd name="csY17" fmla="*/ 429077 h 429077"/>
                  <a:gd name="csX18" fmla="*/ 900566 w 992828"/>
                  <a:gd name="csY18" fmla="*/ 429077 h 429077"/>
                  <a:gd name="csX19" fmla="*/ 876876 w 992828"/>
                  <a:gd name="csY19" fmla="*/ 37908 h 429077"/>
                  <a:gd name="csX0" fmla="*/ 115952 w 992828"/>
                  <a:gd name="csY0" fmla="*/ 0 h 391169"/>
                  <a:gd name="csX1" fmla="*/ 92262 w 992828"/>
                  <a:gd name="csY1" fmla="*/ 391169 h 391169"/>
                  <a:gd name="csX2" fmla="*/ 92263 w 992828"/>
                  <a:gd name="csY2" fmla="*/ 391169 h 391169"/>
                  <a:gd name="csX3" fmla="*/ 171647 w 992828"/>
                  <a:gd name="csY3" fmla="*/ 300771 h 391169"/>
                  <a:gd name="csX4" fmla="*/ 192806 w 992828"/>
                  <a:gd name="csY4" fmla="*/ 280602 h 391169"/>
                  <a:gd name="csX5" fmla="*/ 193949 w 992828"/>
                  <a:gd name="csY5" fmla="*/ 286537 h 391169"/>
                  <a:gd name="csX6" fmla="*/ 239815 w 992828"/>
                  <a:gd name="csY6" fmla="*/ 342158 h 391169"/>
                  <a:gd name="csX7" fmla="*/ 239816 w 992828"/>
                  <a:gd name="csY7" fmla="*/ 342158 h 391169"/>
                  <a:gd name="csX8" fmla="*/ 475835 w 992828"/>
                  <a:gd name="csY8" fmla="*/ 137987 h 391169"/>
                  <a:gd name="csX9" fmla="*/ 496415 w 992828"/>
                  <a:gd name="csY9" fmla="*/ 126751 h 391169"/>
                  <a:gd name="csX10" fmla="*/ 516995 w 992828"/>
                  <a:gd name="csY10" fmla="*/ 137987 h 391169"/>
                  <a:gd name="csX11" fmla="*/ 753013 w 992828"/>
                  <a:gd name="csY11" fmla="*/ 342158 h 391169"/>
                  <a:gd name="csX12" fmla="*/ 753014 w 992828"/>
                  <a:gd name="csY12" fmla="*/ 342158 h 391169"/>
                  <a:gd name="csX13" fmla="*/ 798880 w 992828"/>
                  <a:gd name="csY13" fmla="*/ 286537 h 391169"/>
                  <a:gd name="csX14" fmla="*/ 800023 w 992828"/>
                  <a:gd name="csY14" fmla="*/ 280602 h 391169"/>
                  <a:gd name="csX15" fmla="*/ 821182 w 992828"/>
                  <a:gd name="csY15" fmla="*/ 300771 h 391169"/>
                  <a:gd name="csX16" fmla="*/ 900565 w 992828"/>
                  <a:gd name="csY16" fmla="*/ 391169 h 391169"/>
                  <a:gd name="csX17" fmla="*/ 900566 w 992828"/>
                  <a:gd name="csY17" fmla="*/ 391169 h 391169"/>
                  <a:gd name="csX18" fmla="*/ 876876 w 992828"/>
                  <a:gd name="csY18" fmla="*/ 0 h 391169"/>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 ang="0">
                    <a:pos x="csX13" y="csY13"/>
                  </a:cxn>
                  <a:cxn ang="0">
                    <a:pos x="csX14" y="csY14"/>
                  </a:cxn>
                  <a:cxn ang="0">
                    <a:pos x="csX15" y="csY15"/>
                  </a:cxn>
                  <a:cxn ang="0">
                    <a:pos x="csX16" y="csY16"/>
                  </a:cxn>
                  <a:cxn ang="0">
                    <a:pos x="csX17" y="csY17"/>
                  </a:cxn>
                  <a:cxn ang="0">
                    <a:pos x="csX18" y="csY18"/>
                  </a:cxn>
                </a:cxnLst>
                <a:rect l="l" t="t" r="r" b="b"/>
                <a:pathLst>
                  <a:path w="992828" h="391169">
                    <a:moveTo>
                      <a:pt x="115952" y="0"/>
                    </a:moveTo>
                    <a:cubicBezTo>
                      <a:pt x="-28869" y="113129"/>
                      <a:pt x="-39475" y="288261"/>
                      <a:pt x="92262" y="391169"/>
                    </a:cubicBezTo>
                    <a:lnTo>
                      <a:pt x="92263" y="391169"/>
                    </a:lnTo>
                    <a:cubicBezTo>
                      <a:pt x="117074" y="360142"/>
                      <a:pt x="143572" y="329981"/>
                      <a:pt x="171647" y="300771"/>
                    </a:cubicBezTo>
                    <a:lnTo>
                      <a:pt x="192806" y="280602"/>
                    </a:lnTo>
                    <a:lnTo>
                      <a:pt x="193949" y="286537"/>
                    </a:lnTo>
                    <a:cubicBezTo>
                      <a:pt x="203643" y="307033"/>
                      <a:pt x="218905" y="326012"/>
                      <a:pt x="239815" y="342158"/>
                    </a:cubicBezTo>
                    <a:lnTo>
                      <a:pt x="239816" y="342158"/>
                    </a:lnTo>
                    <a:cubicBezTo>
                      <a:pt x="302828" y="264268"/>
                      <a:pt x="382964" y="195081"/>
                      <a:pt x="475835" y="137987"/>
                    </a:cubicBezTo>
                    <a:lnTo>
                      <a:pt x="496415" y="126751"/>
                    </a:lnTo>
                    <a:lnTo>
                      <a:pt x="516995" y="137987"/>
                    </a:lnTo>
                    <a:cubicBezTo>
                      <a:pt x="609866" y="195081"/>
                      <a:pt x="690002" y="264268"/>
                      <a:pt x="753013" y="342158"/>
                    </a:cubicBezTo>
                    <a:lnTo>
                      <a:pt x="753014" y="342158"/>
                    </a:lnTo>
                    <a:cubicBezTo>
                      <a:pt x="773924" y="326012"/>
                      <a:pt x="789186" y="307033"/>
                      <a:pt x="798880" y="286537"/>
                    </a:cubicBezTo>
                    <a:lnTo>
                      <a:pt x="800023" y="280602"/>
                    </a:lnTo>
                    <a:lnTo>
                      <a:pt x="821182" y="300771"/>
                    </a:lnTo>
                    <a:cubicBezTo>
                      <a:pt x="849257" y="329981"/>
                      <a:pt x="875754" y="360142"/>
                      <a:pt x="900565" y="391169"/>
                    </a:cubicBezTo>
                    <a:lnTo>
                      <a:pt x="900566" y="391169"/>
                    </a:lnTo>
                    <a:cubicBezTo>
                      <a:pt x="1032303" y="288261"/>
                      <a:pt x="1021697" y="113129"/>
                      <a:pt x="876876" y="0"/>
                    </a:cubicBezTo>
                  </a:path>
                </a:pathLst>
              </a:custGeom>
              <a:solidFill>
                <a:srgbClr val="CC6600"/>
              </a:solidFill>
              <a:ln w="38100" cap="rnd">
                <a:solidFill>
                  <a:srgbClr val="663300"/>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grpSp>
        <p:grpSp>
          <p:nvGrpSpPr>
            <p:cNvPr id="4" name="グループ化 3">
              <a:extLst>
                <a:ext uri="{FF2B5EF4-FFF2-40B4-BE49-F238E27FC236}">
                  <a16:creationId xmlns:a16="http://schemas.microsoft.com/office/drawing/2014/main" id="{AA70CF9A-641E-7877-8BD0-5E80C4AC6204}"/>
                </a:ext>
              </a:extLst>
            </p:cNvPr>
            <p:cNvGrpSpPr/>
            <p:nvPr/>
          </p:nvGrpSpPr>
          <p:grpSpPr>
            <a:xfrm>
              <a:off x="111918" y="3133115"/>
              <a:ext cx="1131031" cy="2000604"/>
              <a:chOff x="712059" y="1288727"/>
              <a:chExt cx="1850439" cy="3902398"/>
            </a:xfrm>
            <a:solidFill>
              <a:schemeClr val="bg1">
                <a:lumMod val="95000"/>
              </a:schemeClr>
            </a:solidFill>
          </p:grpSpPr>
          <p:sp>
            <p:nvSpPr>
              <p:cNvPr id="8" name="フリーフォーム: 図形 7">
                <a:extLst>
                  <a:ext uri="{FF2B5EF4-FFF2-40B4-BE49-F238E27FC236}">
                    <a16:creationId xmlns:a16="http://schemas.microsoft.com/office/drawing/2014/main" id="{86F46BB1-CB93-0F0C-691A-3B72512AB365}"/>
                  </a:ext>
                </a:extLst>
              </p:cNvPr>
              <p:cNvSpPr/>
              <p:nvPr/>
            </p:nvSpPr>
            <p:spPr>
              <a:xfrm>
                <a:off x="1811044" y="1857375"/>
                <a:ext cx="680214" cy="3038988"/>
              </a:xfrm>
              <a:custGeom>
                <a:avLst/>
                <a:gdLst>
                  <a:gd name="csX0" fmla="*/ 54660 w 901058"/>
                  <a:gd name="csY0" fmla="*/ 693 h 2054646"/>
                  <a:gd name="csX1" fmla="*/ 832045 w 901058"/>
                  <a:gd name="csY1" fmla="*/ 109929 h 2054646"/>
                  <a:gd name="csX2" fmla="*/ 887343 w 901058"/>
                  <a:gd name="csY2" fmla="*/ 160848 h 2054646"/>
                  <a:gd name="csX3" fmla="*/ 901057 w 901058"/>
                  <a:gd name="csY3" fmla="*/ 2018486 h 2054646"/>
                  <a:gd name="csX4" fmla="*/ 846397 w 901058"/>
                  <a:gd name="csY4" fmla="*/ 2053954 h 2054646"/>
                  <a:gd name="csX5" fmla="*/ 69013 w 901058"/>
                  <a:gd name="csY5" fmla="*/ 1944718 h 2054646"/>
                  <a:gd name="csX6" fmla="*/ 47587 w 901058"/>
                  <a:gd name="csY6" fmla="*/ 1938316 h 2054646"/>
                  <a:gd name="csX7" fmla="*/ 13715 w 901058"/>
                  <a:gd name="csY7" fmla="*/ 1893799 h 2054646"/>
                  <a:gd name="csX8" fmla="*/ 0 w 901058"/>
                  <a:gd name="csY8" fmla="*/ 36161 h 2054646"/>
                  <a:gd name="csX9" fmla="*/ 54660 w 901058"/>
                  <a:gd name="csY9" fmla="*/ 693 h 2054646"/>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Lst>
                <a:rect l="l" t="t" r="r" b="b"/>
                <a:pathLst>
                  <a:path w="901058" h="2054646">
                    <a:moveTo>
                      <a:pt x="54660" y="693"/>
                    </a:moveTo>
                    <a:lnTo>
                      <a:pt x="832045" y="109929"/>
                    </a:lnTo>
                    <a:cubicBezTo>
                      <a:pt x="862409" y="114196"/>
                      <a:pt x="887167" y="136993"/>
                      <a:pt x="887343" y="160848"/>
                    </a:cubicBezTo>
                    <a:lnTo>
                      <a:pt x="901057" y="2018486"/>
                    </a:lnTo>
                    <a:cubicBezTo>
                      <a:pt x="901234" y="2042341"/>
                      <a:pt x="876762" y="2058221"/>
                      <a:pt x="846397" y="2053954"/>
                    </a:cubicBezTo>
                    <a:lnTo>
                      <a:pt x="69013" y="1944718"/>
                    </a:lnTo>
                    <a:cubicBezTo>
                      <a:pt x="61422" y="1943651"/>
                      <a:pt x="54182" y="1941426"/>
                      <a:pt x="47587" y="1938316"/>
                    </a:cubicBezTo>
                    <a:cubicBezTo>
                      <a:pt x="27806" y="1928987"/>
                      <a:pt x="13847" y="1911691"/>
                      <a:pt x="13715" y="1893799"/>
                    </a:cubicBezTo>
                    <a:lnTo>
                      <a:pt x="0" y="36161"/>
                    </a:lnTo>
                    <a:cubicBezTo>
                      <a:pt x="-176" y="12306"/>
                      <a:pt x="24297" y="-3574"/>
                      <a:pt x="54660" y="693"/>
                    </a:cubicBezTo>
                    <a:close/>
                  </a:path>
                </a:pathLst>
              </a:custGeom>
              <a:solidFill>
                <a:srgbClr val="FF3399"/>
              </a:solidFill>
              <a:ln w="38100">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sp>
            <p:nvSpPr>
              <p:cNvPr id="9" name="フリーフォーム: 図形 8">
                <a:extLst>
                  <a:ext uri="{FF2B5EF4-FFF2-40B4-BE49-F238E27FC236}">
                    <a16:creationId xmlns:a16="http://schemas.microsoft.com/office/drawing/2014/main" id="{8ABC55A5-A64D-5087-0FBA-3DE7D4AABAF7}"/>
                  </a:ext>
                </a:extLst>
              </p:cNvPr>
              <p:cNvSpPr/>
              <p:nvPr/>
            </p:nvSpPr>
            <p:spPr>
              <a:xfrm>
                <a:off x="712059" y="1288727"/>
                <a:ext cx="1850439" cy="3902398"/>
              </a:xfrm>
              <a:custGeom>
                <a:avLst/>
                <a:gdLst>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9201 w 1850439"/>
                  <a:gd name="csY6" fmla="*/ 3947573 h 3951218"/>
                  <a:gd name="csX7" fmla="*/ 1749202 w 1850439"/>
                  <a:gd name="csY7" fmla="*/ 815719 h 3951218"/>
                  <a:gd name="csX8" fmla="*/ 1696192 w 1850439"/>
                  <a:gd name="csY8" fmla="*/ 762709 h 3951218"/>
                  <a:gd name="csX9" fmla="*/ 1643182 w 1850439"/>
                  <a:gd name="csY9" fmla="*/ 815719 h 3951218"/>
                  <a:gd name="csX10" fmla="*/ 1643182 w 1850439"/>
                  <a:gd name="csY10" fmla="*/ 3917343 h 3951218"/>
                  <a:gd name="csX11" fmla="*/ 92549 w 1850439"/>
                  <a:gd name="csY11" fmla="*/ 3475189 h 3951218"/>
                  <a:gd name="csX12" fmla="*/ 0 w 1850439"/>
                  <a:gd name="csY12" fmla="*/ 3335905 h 3951218"/>
                  <a:gd name="csX13" fmla="*/ 6261 w 1850439"/>
                  <a:gd name="csY13" fmla="*/ 296359 h 3951218"/>
                  <a:gd name="csX14" fmla="*/ 142415 w 1850439"/>
                  <a:gd name="csY14" fmla="*/ 25056 h 3951218"/>
                  <a:gd name="csX15" fmla="*/ 222962 w 1850439"/>
                  <a:gd name="csY15"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9201 w 1850439"/>
                  <a:gd name="csY6" fmla="*/ 3947573 h 3951218"/>
                  <a:gd name="csX7" fmla="*/ 1749202 w 1850439"/>
                  <a:gd name="csY7" fmla="*/ 815719 h 3951218"/>
                  <a:gd name="csX8" fmla="*/ 1696192 w 1850439"/>
                  <a:gd name="csY8" fmla="*/ 762709 h 3951218"/>
                  <a:gd name="csX9" fmla="*/ 1643182 w 1850439"/>
                  <a:gd name="csY9" fmla="*/ 815719 h 3951218"/>
                  <a:gd name="csX10" fmla="*/ 1643182 w 1850439"/>
                  <a:gd name="csY10" fmla="*/ 3917343 h 3951218"/>
                  <a:gd name="csX11" fmla="*/ 1577116 w 1850439"/>
                  <a:gd name="csY11" fmla="*/ 3902398 h 3951218"/>
                  <a:gd name="csX12" fmla="*/ 92549 w 1850439"/>
                  <a:gd name="csY12" fmla="*/ 3475189 h 3951218"/>
                  <a:gd name="csX13" fmla="*/ 0 w 1850439"/>
                  <a:gd name="csY13" fmla="*/ 3335905 h 3951218"/>
                  <a:gd name="csX14" fmla="*/ 6261 w 1850439"/>
                  <a:gd name="csY14" fmla="*/ 296359 h 3951218"/>
                  <a:gd name="csX15" fmla="*/ 142415 w 1850439"/>
                  <a:gd name="csY15" fmla="*/ 25056 h 3951218"/>
                  <a:gd name="csX16" fmla="*/ 222962 w 1850439"/>
                  <a:gd name="csY16"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9201 w 1850439"/>
                  <a:gd name="csY6" fmla="*/ 3947573 h 3951218"/>
                  <a:gd name="csX7" fmla="*/ 1749202 w 1850439"/>
                  <a:gd name="csY7" fmla="*/ 815719 h 3951218"/>
                  <a:gd name="csX8" fmla="*/ 1696192 w 1850439"/>
                  <a:gd name="csY8" fmla="*/ 762709 h 3951218"/>
                  <a:gd name="csX9" fmla="*/ 1643182 w 1850439"/>
                  <a:gd name="csY9" fmla="*/ 815719 h 3951218"/>
                  <a:gd name="csX10" fmla="*/ 1643791 w 1850439"/>
                  <a:gd name="csY10" fmla="*/ 3854773 h 3951218"/>
                  <a:gd name="csX11" fmla="*/ 1643182 w 1850439"/>
                  <a:gd name="csY11" fmla="*/ 3917343 h 3951218"/>
                  <a:gd name="csX12" fmla="*/ 1577116 w 1850439"/>
                  <a:gd name="csY12" fmla="*/ 3902398 h 3951218"/>
                  <a:gd name="csX13" fmla="*/ 92549 w 1850439"/>
                  <a:gd name="csY13" fmla="*/ 3475189 h 3951218"/>
                  <a:gd name="csX14" fmla="*/ 0 w 1850439"/>
                  <a:gd name="csY14" fmla="*/ 3335905 h 3951218"/>
                  <a:gd name="csX15" fmla="*/ 6261 w 1850439"/>
                  <a:gd name="csY15" fmla="*/ 296359 h 3951218"/>
                  <a:gd name="csX16" fmla="*/ 142415 w 1850439"/>
                  <a:gd name="csY16" fmla="*/ 25056 h 3951218"/>
                  <a:gd name="csX17" fmla="*/ 222962 w 1850439"/>
                  <a:gd name="csY17"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9201 w 1850439"/>
                  <a:gd name="csY6" fmla="*/ 3947573 h 3951218"/>
                  <a:gd name="csX7" fmla="*/ 1749202 w 1850439"/>
                  <a:gd name="csY7" fmla="*/ 815719 h 3951218"/>
                  <a:gd name="csX8" fmla="*/ 1696192 w 1850439"/>
                  <a:gd name="csY8" fmla="*/ 762709 h 3951218"/>
                  <a:gd name="csX9" fmla="*/ 1643182 w 1850439"/>
                  <a:gd name="csY9" fmla="*/ 815719 h 3951218"/>
                  <a:gd name="csX10" fmla="*/ 1643791 w 1850439"/>
                  <a:gd name="csY10" fmla="*/ 3854773 h 3951218"/>
                  <a:gd name="csX11" fmla="*/ 1620957 w 1850439"/>
                  <a:gd name="csY11" fmla="*/ 3901468 h 3951218"/>
                  <a:gd name="csX12" fmla="*/ 1577116 w 1850439"/>
                  <a:gd name="csY12" fmla="*/ 3902398 h 3951218"/>
                  <a:gd name="csX13" fmla="*/ 92549 w 1850439"/>
                  <a:gd name="csY13" fmla="*/ 3475189 h 3951218"/>
                  <a:gd name="csX14" fmla="*/ 0 w 1850439"/>
                  <a:gd name="csY14" fmla="*/ 3335905 h 3951218"/>
                  <a:gd name="csX15" fmla="*/ 6261 w 1850439"/>
                  <a:gd name="csY15" fmla="*/ 296359 h 3951218"/>
                  <a:gd name="csX16" fmla="*/ 142415 w 1850439"/>
                  <a:gd name="csY16" fmla="*/ 25056 h 3951218"/>
                  <a:gd name="csX17" fmla="*/ 222962 w 1850439"/>
                  <a:gd name="csY17"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52376 w 1850439"/>
                  <a:gd name="csY6" fmla="*/ 3868198 h 3951218"/>
                  <a:gd name="csX7" fmla="*/ 1749202 w 1850439"/>
                  <a:gd name="csY7" fmla="*/ 815719 h 3951218"/>
                  <a:gd name="csX8" fmla="*/ 1696192 w 1850439"/>
                  <a:gd name="csY8" fmla="*/ 762709 h 3951218"/>
                  <a:gd name="csX9" fmla="*/ 1643182 w 1850439"/>
                  <a:gd name="csY9" fmla="*/ 815719 h 3951218"/>
                  <a:gd name="csX10" fmla="*/ 1643791 w 1850439"/>
                  <a:gd name="csY10" fmla="*/ 3854773 h 3951218"/>
                  <a:gd name="csX11" fmla="*/ 1620957 w 1850439"/>
                  <a:gd name="csY11" fmla="*/ 3901468 h 3951218"/>
                  <a:gd name="csX12" fmla="*/ 1577116 w 1850439"/>
                  <a:gd name="csY12" fmla="*/ 3902398 h 3951218"/>
                  <a:gd name="csX13" fmla="*/ 92549 w 1850439"/>
                  <a:gd name="csY13" fmla="*/ 3475189 h 3951218"/>
                  <a:gd name="csX14" fmla="*/ 0 w 1850439"/>
                  <a:gd name="csY14" fmla="*/ 3335905 h 3951218"/>
                  <a:gd name="csX15" fmla="*/ 6261 w 1850439"/>
                  <a:gd name="csY15" fmla="*/ 296359 h 3951218"/>
                  <a:gd name="csX16" fmla="*/ 142415 w 1850439"/>
                  <a:gd name="csY16" fmla="*/ 25056 h 3951218"/>
                  <a:gd name="csX17" fmla="*/ 222962 w 1850439"/>
                  <a:gd name="csY17"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6026 w 1850439"/>
                  <a:gd name="csY6" fmla="*/ 3836448 h 3951218"/>
                  <a:gd name="csX7" fmla="*/ 1749202 w 1850439"/>
                  <a:gd name="csY7" fmla="*/ 815719 h 3951218"/>
                  <a:gd name="csX8" fmla="*/ 1696192 w 1850439"/>
                  <a:gd name="csY8" fmla="*/ 762709 h 3951218"/>
                  <a:gd name="csX9" fmla="*/ 1643182 w 1850439"/>
                  <a:gd name="csY9" fmla="*/ 815719 h 3951218"/>
                  <a:gd name="csX10" fmla="*/ 1643791 w 1850439"/>
                  <a:gd name="csY10" fmla="*/ 3854773 h 3951218"/>
                  <a:gd name="csX11" fmla="*/ 1620957 w 1850439"/>
                  <a:gd name="csY11" fmla="*/ 3901468 h 3951218"/>
                  <a:gd name="csX12" fmla="*/ 1577116 w 1850439"/>
                  <a:gd name="csY12" fmla="*/ 3902398 h 3951218"/>
                  <a:gd name="csX13" fmla="*/ 92549 w 1850439"/>
                  <a:gd name="csY13" fmla="*/ 3475189 h 3951218"/>
                  <a:gd name="csX14" fmla="*/ 0 w 1850439"/>
                  <a:gd name="csY14" fmla="*/ 3335905 h 3951218"/>
                  <a:gd name="csX15" fmla="*/ 6261 w 1850439"/>
                  <a:gd name="csY15" fmla="*/ 296359 h 3951218"/>
                  <a:gd name="csX16" fmla="*/ 142415 w 1850439"/>
                  <a:gd name="csY16" fmla="*/ 25056 h 3951218"/>
                  <a:gd name="csX17" fmla="*/ 222962 w 1850439"/>
                  <a:gd name="csY17" fmla="*/ 965 h 3951218"/>
                  <a:gd name="csX0" fmla="*/ 222962 w 1850439"/>
                  <a:gd name="csY0" fmla="*/ 965 h 3952251"/>
                  <a:gd name="csX1" fmla="*/ 314400 w 1850439"/>
                  <a:gd name="csY1" fmla="*/ 10224 h 3952251"/>
                  <a:gd name="csX2" fmla="*/ 1543840 w 1850439"/>
                  <a:gd name="csY2" fmla="*/ 360791 h 3952251"/>
                  <a:gd name="csX3" fmla="*/ 1850439 w 1850439"/>
                  <a:gd name="csY3" fmla="*/ 822215 h 3952251"/>
                  <a:gd name="csX4" fmla="*/ 1844179 w 1850439"/>
                  <a:gd name="csY4" fmla="*/ 3861761 h 3952251"/>
                  <a:gd name="csX5" fmla="*/ 1751165 w 1850439"/>
                  <a:gd name="csY5" fmla="*/ 3948133 h 3952251"/>
                  <a:gd name="csX6" fmla="*/ 1746026 w 1850439"/>
                  <a:gd name="csY6" fmla="*/ 3836448 h 3952251"/>
                  <a:gd name="csX7" fmla="*/ 1749202 w 1850439"/>
                  <a:gd name="csY7" fmla="*/ 815719 h 3952251"/>
                  <a:gd name="csX8" fmla="*/ 1696192 w 1850439"/>
                  <a:gd name="csY8" fmla="*/ 762709 h 3952251"/>
                  <a:gd name="csX9" fmla="*/ 1643182 w 1850439"/>
                  <a:gd name="csY9" fmla="*/ 815719 h 3952251"/>
                  <a:gd name="csX10" fmla="*/ 1643791 w 1850439"/>
                  <a:gd name="csY10" fmla="*/ 3854773 h 3952251"/>
                  <a:gd name="csX11" fmla="*/ 1620957 w 1850439"/>
                  <a:gd name="csY11" fmla="*/ 3901468 h 3952251"/>
                  <a:gd name="csX12" fmla="*/ 1577116 w 1850439"/>
                  <a:gd name="csY12" fmla="*/ 3902398 h 3952251"/>
                  <a:gd name="csX13" fmla="*/ 92549 w 1850439"/>
                  <a:gd name="csY13" fmla="*/ 3475189 h 3952251"/>
                  <a:gd name="csX14" fmla="*/ 0 w 1850439"/>
                  <a:gd name="csY14" fmla="*/ 3335905 h 3952251"/>
                  <a:gd name="csX15" fmla="*/ 6261 w 1850439"/>
                  <a:gd name="csY15" fmla="*/ 296359 h 3952251"/>
                  <a:gd name="csX16" fmla="*/ 142415 w 1850439"/>
                  <a:gd name="csY16" fmla="*/ 25056 h 3952251"/>
                  <a:gd name="csX17" fmla="*/ 222962 w 1850439"/>
                  <a:gd name="csY17" fmla="*/ 965 h 3952251"/>
                  <a:gd name="csX0" fmla="*/ 222962 w 1850439"/>
                  <a:gd name="csY0" fmla="*/ 965 h 3932180"/>
                  <a:gd name="csX1" fmla="*/ 314400 w 1850439"/>
                  <a:gd name="csY1" fmla="*/ 10224 h 3932180"/>
                  <a:gd name="csX2" fmla="*/ 1543840 w 1850439"/>
                  <a:gd name="csY2" fmla="*/ 360791 h 3932180"/>
                  <a:gd name="csX3" fmla="*/ 1850439 w 1850439"/>
                  <a:gd name="csY3" fmla="*/ 822215 h 3932180"/>
                  <a:gd name="csX4" fmla="*/ 1844179 w 1850439"/>
                  <a:gd name="csY4" fmla="*/ 3861761 h 3932180"/>
                  <a:gd name="csX5" fmla="*/ 1779740 w 1850439"/>
                  <a:gd name="csY5" fmla="*/ 3925908 h 3932180"/>
                  <a:gd name="csX6" fmla="*/ 1746026 w 1850439"/>
                  <a:gd name="csY6" fmla="*/ 3836448 h 3932180"/>
                  <a:gd name="csX7" fmla="*/ 1749202 w 1850439"/>
                  <a:gd name="csY7" fmla="*/ 815719 h 3932180"/>
                  <a:gd name="csX8" fmla="*/ 1696192 w 1850439"/>
                  <a:gd name="csY8" fmla="*/ 762709 h 3932180"/>
                  <a:gd name="csX9" fmla="*/ 1643182 w 1850439"/>
                  <a:gd name="csY9" fmla="*/ 815719 h 3932180"/>
                  <a:gd name="csX10" fmla="*/ 1643791 w 1850439"/>
                  <a:gd name="csY10" fmla="*/ 3854773 h 3932180"/>
                  <a:gd name="csX11" fmla="*/ 1620957 w 1850439"/>
                  <a:gd name="csY11" fmla="*/ 3901468 h 3932180"/>
                  <a:gd name="csX12" fmla="*/ 1577116 w 1850439"/>
                  <a:gd name="csY12" fmla="*/ 3902398 h 3932180"/>
                  <a:gd name="csX13" fmla="*/ 92549 w 1850439"/>
                  <a:gd name="csY13" fmla="*/ 3475189 h 3932180"/>
                  <a:gd name="csX14" fmla="*/ 0 w 1850439"/>
                  <a:gd name="csY14" fmla="*/ 3335905 h 3932180"/>
                  <a:gd name="csX15" fmla="*/ 6261 w 1850439"/>
                  <a:gd name="csY15" fmla="*/ 296359 h 3932180"/>
                  <a:gd name="csX16" fmla="*/ 142415 w 1850439"/>
                  <a:gd name="csY16" fmla="*/ 25056 h 3932180"/>
                  <a:gd name="csX17" fmla="*/ 222962 w 1850439"/>
                  <a:gd name="csY17" fmla="*/ 965 h 3932180"/>
                  <a:gd name="csX0" fmla="*/ 222962 w 1850439"/>
                  <a:gd name="csY0" fmla="*/ 965 h 4001658"/>
                  <a:gd name="csX1" fmla="*/ 314400 w 1850439"/>
                  <a:gd name="csY1" fmla="*/ 10224 h 4001658"/>
                  <a:gd name="csX2" fmla="*/ 1543840 w 1850439"/>
                  <a:gd name="csY2" fmla="*/ 360791 h 4001658"/>
                  <a:gd name="csX3" fmla="*/ 1850439 w 1850439"/>
                  <a:gd name="csY3" fmla="*/ 822215 h 4001658"/>
                  <a:gd name="csX4" fmla="*/ 1844179 w 1850439"/>
                  <a:gd name="csY4" fmla="*/ 3861761 h 4001658"/>
                  <a:gd name="csX5" fmla="*/ 1779740 w 1850439"/>
                  <a:gd name="csY5" fmla="*/ 3925908 h 4001658"/>
                  <a:gd name="csX6" fmla="*/ 1701576 w 1850439"/>
                  <a:gd name="csY6" fmla="*/ 2804573 h 4001658"/>
                  <a:gd name="csX7" fmla="*/ 1749202 w 1850439"/>
                  <a:gd name="csY7" fmla="*/ 815719 h 4001658"/>
                  <a:gd name="csX8" fmla="*/ 1696192 w 1850439"/>
                  <a:gd name="csY8" fmla="*/ 762709 h 4001658"/>
                  <a:gd name="csX9" fmla="*/ 1643182 w 1850439"/>
                  <a:gd name="csY9" fmla="*/ 815719 h 4001658"/>
                  <a:gd name="csX10" fmla="*/ 1643791 w 1850439"/>
                  <a:gd name="csY10" fmla="*/ 3854773 h 4001658"/>
                  <a:gd name="csX11" fmla="*/ 1620957 w 1850439"/>
                  <a:gd name="csY11" fmla="*/ 3901468 h 4001658"/>
                  <a:gd name="csX12" fmla="*/ 1577116 w 1850439"/>
                  <a:gd name="csY12" fmla="*/ 3902398 h 4001658"/>
                  <a:gd name="csX13" fmla="*/ 92549 w 1850439"/>
                  <a:gd name="csY13" fmla="*/ 3475189 h 4001658"/>
                  <a:gd name="csX14" fmla="*/ 0 w 1850439"/>
                  <a:gd name="csY14" fmla="*/ 3335905 h 4001658"/>
                  <a:gd name="csX15" fmla="*/ 6261 w 1850439"/>
                  <a:gd name="csY15" fmla="*/ 296359 h 4001658"/>
                  <a:gd name="csX16" fmla="*/ 142415 w 1850439"/>
                  <a:gd name="csY16" fmla="*/ 25056 h 4001658"/>
                  <a:gd name="csX17" fmla="*/ 222962 w 1850439"/>
                  <a:gd name="csY17" fmla="*/ 965 h 4001658"/>
                  <a:gd name="csX0" fmla="*/ 222962 w 1850439"/>
                  <a:gd name="csY0" fmla="*/ 965 h 3925908"/>
                  <a:gd name="csX1" fmla="*/ 314400 w 1850439"/>
                  <a:gd name="csY1" fmla="*/ 10224 h 3925908"/>
                  <a:gd name="csX2" fmla="*/ 1543840 w 1850439"/>
                  <a:gd name="csY2" fmla="*/ 360791 h 3925908"/>
                  <a:gd name="csX3" fmla="*/ 1850439 w 1850439"/>
                  <a:gd name="csY3" fmla="*/ 822215 h 3925908"/>
                  <a:gd name="csX4" fmla="*/ 1796554 w 1850439"/>
                  <a:gd name="csY4" fmla="*/ 2810836 h 3925908"/>
                  <a:gd name="csX5" fmla="*/ 1779740 w 1850439"/>
                  <a:gd name="csY5" fmla="*/ 3925908 h 3925908"/>
                  <a:gd name="csX6" fmla="*/ 1701576 w 1850439"/>
                  <a:gd name="csY6" fmla="*/ 2804573 h 3925908"/>
                  <a:gd name="csX7" fmla="*/ 1749202 w 1850439"/>
                  <a:gd name="csY7" fmla="*/ 815719 h 3925908"/>
                  <a:gd name="csX8" fmla="*/ 1696192 w 1850439"/>
                  <a:gd name="csY8" fmla="*/ 762709 h 3925908"/>
                  <a:gd name="csX9" fmla="*/ 1643182 w 1850439"/>
                  <a:gd name="csY9" fmla="*/ 815719 h 3925908"/>
                  <a:gd name="csX10" fmla="*/ 1643791 w 1850439"/>
                  <a:gd name="csY10" fmla="*/ 3854773 h 3925908"/>
                  <a:gd name="csX11" fmla="*/ 1620957 w 1850439"/>
                  <a:gd name="csY11" fmla="*/ 3901468 h 3925908"/>
                  <a:gd name="csX12" fmla="*/ 1577116 w 1850439"/>
                  <a:gd name="csY12" fmla="*/ 3902398 h 3925908"/>
                  <a:gd name="csX13" fmla="*/ 92549 w 1850439"/>
                  <a:gd name="csY13" fmla="*/ 3475189 h 3925908"/>
                  <a:gd name="csX14" fmla="*/ 0 w 1850439"/>
                  <a:gd name="csY14" fmla="*/ 3335905 h 3925908"/>
                  <a:gd name="csX15" fmla="*/ 6261 w 1850439"/>
                  <a:gd name="csY15" fmla="*/ 296359 h 3925908"/>
                  <a:gd name="csX16" fmla="*/ 142415 w 1850439"/>
                  <a:gd name="csY16" fmla="*/ 25056 h 3925908"/>
                  <a:gd name="csX17" fmla="*/ 222962 w 1850439"/>
                  <a:gd name="csY17" fmla="*/ 965 h 392590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903558 h 3902398"/>
                  <a:gd name="csX6" fmla="*/ 1701576 w 1850439"/>
                  <a:gd name="csY6" fmla="*/ 2804573 h 3902398"/>
                  <a:gd name="csX7" fmla="*/ 1749202 w 1850439"/>
                  <a:gd name="csY7" fmla="*/ 815719 h 3902398"/>
                  <a:gd name="csX8" fmla="*/ 1696192 w 1850439"/>
                  <a:gd name="csY8" fmla="*/ 762709 h 3902398"/>
                  <a:gd name="csX9" fmla="*/ 1643182 w 1850439"/>
                  <a:gd name="csY9" fmla="*/ 815719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903558 h 3902398"/>
                  <a:gd name="csX6" fmla="*/ 1701576 w 1850439"/>
                  <a:gd name="csY6" fmla="*/ 2804573 h 3902398"/>
                  <a:gd name="csX7" fmla="*/ 1749202 w 1850439"/>
                  <a:gd name="csY7" fmla="*/ 815719 h 3902398"/>
                  <a:gd name="csX8" fmla="*/ 1696192 w 1850439"/>
                  <a:gd name="csY8" fmla="*/ 762709 h 3902398"/>
                  <a:gd name="csX9" fmla="*/ 1643182 w 1850439"/>
                  <a:gd name="csY9" fmla="*/ 815719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815719 h 3902398"/>
                  <a:gd name="csX8" fmla="*/ 1696192 w 1850439"/>
                  <a:gd name="csY8" fmla="*/ 762709 h 3902398"/>
                  <a:gd name="csX9" fmla="*/ 1643182 w 1850439"/>
                  <a:gd name="csY9" fmla="*/ 815719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815719 h 3902398"/>
                  <a:gd name="csX8" fmla="*/ 1696192 w 1850439"/>
                  <a:gd name="csY8" fmla="*/ 762709 h 3902398"/>
                  <a:gd name="csX9" fmla="*/ 1643182 w 1850439"/>
                  <a:gd name="csY9" fmla="*/ 815719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815719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815719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63865 w 1850439"/>
                  <a:gd name="csY5" fmla="*/ 3611583 h 3902398"/>
                  <a:gd name="csX6" fmla="*/ 1701576 w 1850439"/>
                  <a:gd name="csY6" fmla="*/ 280457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63865 w 1850439"/>
                  <a:gd name="csY5" fmla="*/ 3611583 h 3902398"/>
                  <a:gd name="csX6" fmla="*/ 1695226 w 1850439"/>
                  <a:gd name="csY6" fmla="*/ 349672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809254 w 1850439"/>
                  <a:gd name="csY4" fmla="*/ 3471236 h 3902398"/>
                  <a:gd name="csX5" fmla="*/ 1763865 w 1850439"/>
                  <a:gd name="csY5" fmla="*/ 3611583 h 3902398"/>
                  <a:gd name="csX6" fmla="*/ 1695226 w 1850439"/>
                  <a:gd name="csY6" fmla="*/ 349672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809254 w 1850439"/>
                  <a:gd name="csY4" fmla="*/ 3471236 h 3902398"/>
                  <a:gd name="csX5" fmla="*/ 1763865 w 1850439"/>
                  <a:gd name="csY5" fmla="*/ 3611583 h 3902398"/>
                  <a:gd name="csX6" fmla="*/ 1695226 w 1850439"/>
                  <a:gd name="csY6" fmla="*/ 349672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809254 w 1850439"/>
                  <a:gd name="csY4" fmla="*/ 3471236 h 3902398"/>
                  <a:gd name="csX5" fmla="*/ 1763865 w 1850439"/>
                  <a:gd name="csY5" fmla="*/ 3611583 h 3902398"/>
                  <a:gd name="csX6" fmla="*/ 1695226 w 1850439"/>
                  <a:gd name="csY6" fmla="*/ 349672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809254 w 1850439"/>
                  <a:gd name="csY4" fmla="*/ 3471236 h 3902398"/>
                  <a:gd name="csX5" fmla="*/ 1763865 w 1850439"/>
                  <a:gd name="csY5" fmla="*/ 3611583 h 3902398"/>
                  <a:gd name="csX6" fmla="*/ 1695226 w 1850439"/>
                  <a:gd name="csY6" fmla="*/ 3496723 h 3902398"/>
                  <a:gd name="csX7" fmla="*/ 1754916 w 1850439"/>
                  <a:gd name="csY7" fmla="*/ 2306961 h 3902398"/>
                  <a:gd name="csX8" fmla="*/ 1749202 w 1850439"/>
                  <a:gd name="csY8" fmla="*/ 920494 h 3902398"/>
                  <a:gd name="csX9" fmla="*/ 1696192 w 1850439"/>
                  <a:gd name="csY9" fmla="*/ 762709 h 3902398"/>
                  <a:gd name="csX10" fmla="*/ 1646357 w 1850439"/>
                  <a:gd name="csY10" fmla="*/ 895094 h 3902398"/>
                  <a:gd name="csX11" fmla="*/ 1643791 w 1850439"/>
                  <a:gd name="csY11" fmla="*/ 3854773 h 3902398"/>
                  <a:gd name="csX12" fmla="*/ 1620957 w 1850439"/>
                  <a:gd name="csY12" fmla="*/ 3901468 h 3902398"/>
                  <a:gd name="csX13" fmla="*/ 1577116 w 1850439"/>
                  <a:gd name="csY13" fmla="*/ 3902398 h 3902398"/>
                  <a:gd name="csX14" fmla="*/ 92549 w 1850439"/>
                  <a:gd name="csY14" fmla="*/ 3475189 h 3902398"/>
                  <a:gd name="csX15" fmla="*/ 0 w 1850439"/>
                  <a:gd name="csY15" fmla="*/ 3335905 h 3902398"/>
                  <a:gd name="csX16" fmla="*/ 6261 w 1850439"/>
                  <a:gd name="csY16" fmla="*/ 296359 h 3902398"/>
                  <a:gd name="csX17" fmla="*/ 142415 w 1850439"/>
                  <a:gd name="csY17" fmla="*/ 25056 h 3902398"/>
                  <a:gd name="csX18" fmla="*/ 222962 w 1850439"/>
                  <a:gd name="csY18" fmla="*/ 965 h 3902398"/>
                  <a:gd name="csX0" fmla="*/ 1754916 w 1850439"/>
                  <a:gd name="csY0" fmla="*/ 2306961 h 3902398"/>
                  <a:gd name="csX1" fmla="*/ 1749202 w 1850439"/>
                  <a:gd name="csY1" fmla="*/ 920494 h 3902398"/>
                  <a:gd name="csX2" fmla="*/ 1696192 w 1850439"/>
                  <a:gd name="csY2" fmla="*/ 762709 h 3902398"/>
                  <a:gd name="csX3" fmla="*/ 1646357 w 1850439"/>
                  <a:gd name="csY3" fmla="*/ 895094 h 3902398"/>
                  <a:gd name="csX4" fmla="*/ 1643791 w 1850439"/>
                  <a:gd name="csY4" fmla="*/ 3854773 h 3902398"/>
                  <a:gd name="csX5" fmla="*/ 1620957 w 1850439"/>
                  <a:gd name="csY5" fmla="*/ 3901468 h 3902398"/>
                  <a:gd name="csX6" fmla="*/ 1577116 w 1850439"/>
                  <a:gd name="csY6" fmla="*/ 3902398 h 3902398"/>
                  <a:gd name="csX7" fmla="*/ 92549 w 1850439"/>
                  <a:gd name="csY7" fmla="*/ 3475189 h 3902398"/>
                  <a:gd name="csX8" fmla="*/ 0 w 1850439"/>
                  <a:gd name="csY8" fmla="*/ 3335905 h 3902398"/>
                  <a:gd name="csX9" fmla="*/ 6261 w 1850439"/>
                  <a:gd name="csY9" fmla="*/ 296359 h 3902398"/>
                  <a:gd name="csX10" fmla="*/ 142415 w 1850439"/>
                  <a:gd name="csY10" fmla="*/ 25056 h 3902398"/>
                  <a:gd name="csX11" fmla="*/ 222962 w 1850439"/>
                  <a:gd name="csY11" fmla="*/ 965 h 3902398"/>
                  <a:gd name="csX12" fmla="*/ 314400 w 1850439"/>
                  <a:gd name="csY12" fmla="*/ 10224 h 3902398"/>
                  <a:gd name="csX13" fmla="*/ 1543840 w 1850439"/>
                  <a:gd name="csY13" fmla="*/ 360791 h 3902398"/>
                  <a:gd name="csX14" fmla="*/ 1850439 w 1850439"/>
                  <a:gd name="csY14" fmla="*/ 822215 h 3902398"/>
                  <a:gd name="csX15" fmla="*/ 1809254 w 1850439"/>
                  <a:gd name="csY15" fmla="*/ 3471236 h 3902398"/>
                  <a:gd name="csX16" fmla="*/ 1763865 w 1850439"/>
                  <a:gd name="csY16" fmla="*/ 3611583 h 3902398"/>
                  <a:gd name="csX17" fmla="*/ 1695226 w 1850439"/>
                  <a:gd name="csY17" fmla="*/ 3496723 h 3902398"/>
                  <a:gd name="csX18" fmla="*/ 1846356 w 1850439"/>
                  <a:gd name="csY18" fmla="*/ 2398401 h 3902398"/>
                  <a:gd name="csX0" fmla="*/ 1754916 w 1850439"/>
                  <a:gd name="csY0" fmla="*/ 2306961 h 3902398"/>
                  <a:gd name="csX1" fmla="*/ 1749202 w 1850439"/>
                  <a:gd name="csY1" fmla="*/ 920494 h 3902398"/>
                  <a:gd name="csX2" fmla="*/ 1696192 w 1850439"/>
                  <a:gd name="csY2" fmla="*/ 762709 h 3902398"/>
                  <a:gd name="csX3" fmla="*/ 1646357 w 1850439"/>
                  <a:gd name="csY3" fmla="*/ 895094 h 3902398"/>
                  <a:gd name="csX4" fmla="*/ 1643791 w 1850439"/>
                  <a:gd name="csY4" fmla="*/ 3854773 h 3902398"/>
                  <a:gd name="csX5" fmla="*/ 1620957 w 1850439"/>
                  <a:gd name="csY5" fmla="*/ 3901468 h 3902398"/>
                  <a:gd name="csX6" fmla="*/ 1577116 w 1850439"/>
                  <a:gd name="csY6" fmla="*/ 3902398 h 3902398"/>
                  <a:gd name="csX7" fmla="*/ 92549 w 1850439"/>
                  <a:gd name="csY7" fmla="*/ 3475189 h 3902398"/>
                  <a:gd name="csX8" fmla="*/ 0 w 1850439"/>
                  <a:gd name="csY8" fmla="*/ 3335905 h 3902398"/>
                  <a:gd name="csX9" fmla="*/ 6261 w 1850439"/>
                  <a:gd name="csY9" fmla="*/ 296359 h 3902398"/>
                  <a:gd name="csX10" fmla="*/ 142415 w 1850439"/>
                  <a:gd name="csY10" fmla="*/ 25056 h 3902398"/>
                  <a:gd name="csX11" fmla="*/ 222962 w 1850439"/>
                  <a:gd name="csY11" fmla="*/ 965 h 3902398"/>
                  <a:gd name="csX12" fmla="*/ 314400 w 1850439"/>
                  <a:gd name="csY12" fmla="*/ 10224 h 3902398"/>
                  <a:gd name="csX13" fmla="*/ 1543840 w 1850439"/>
                  <a:gd name="csY13" fmla="*/ 360791 h 3902398"/>
                  <a:gd name="csX14" fmla="*/ 1850439 w 1850439"/>
                  <a:gd name="csY14" fmla="*/ 822215 h 3902398"/>
                  <a:gd name="csX15" fmla="*/ 1809254 w 1850439"/>
                  <a:gd name="csY15" fmla="*/ 3471236 h 3902398"/>
                  <a:gd name="csX16" fmla="*/ 1763865 w 1850439"/>
                  <a:gd name="csY16" fmla="*/ 3611583 h 3902398"/>
                  <a:gd name="csX17" fmla="*/ 1695226 w 1850439"/>
                  <a:gd name="csY17"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 ang="0">
                    <a:pos x="csX13" y="csY13"/>
                  </a:cxn>
                  <a:cxn ang="0">
                    <a:pos x="csX14" y="csY14"/>
                  </a:cxn>
                  <a:cxn ang="0">
                    <a:pos x="csX15" y="csY15"/>
                  </a:cxn>
                  <a:cxn ang="0">
                    <a:pos x="csX16" y="csY16"/>
                  </a:cxn>
                </a:cxnLst>
                <a:rect l="l" t="t" r="r" b="b"/>
                <a:pathLst>
                  <a:path w="1850439" h="3902398">
                    <a:moveTo>
                      <a:pt x="1749202" y="920494"/>
                    </a:moveTo>
                    <a:cubicBezTo>
                      <a:pt x="1758465" y="764719"/>
                      <a:pt x="1729208" y="763767"/>
                      <a:pt x="1696192" y="762709"/>
                    </a:cubicBezTo>
                    <a:cubicBezTo>
                      <a:pt x="1663176" y="761651"/>
                      <a:pt x="1645566" y="830600"/>
                      <a:pt x="1646357" y="895094"/>
                    </a:cubicBezTo>
                    <a:cubicBezTo>
                      <a:pt x="1653498" y="1150088"/>
                      <a:pt x="1643588" y="2841755"/>
                      <a:pt x="1643791" y="3854773"/>
                    </a:cubicBezTo>
                    <a:lnTo>
                      <a:pt x="1620957" y="3901468"/>
                    </a:lnTo>
                    <a:lnTo>
                      <a:pt x="1577116" y="3902398"/>
                    </a:lnTo>
                    <a:lnTo>
                      <a:pt x="92549" y="3475189"/>
                    </a:lnTo>
                    <a:cubicBezTo>
                      <a:pt x="41306" y="3460576"/>
                      <a:pt x="-128" y="3398217"/>
                      <a:pt x="0" y="3335905"/>
                    </a:cubicBezTo>
                    <a:lnTo>
                      <a:pt x="6261" y="296359"/>
                    </a:lnTo>
                    <a:cubicBezTo>
                      <a:pt x="6525" y="167338"/>
                      <a:pt x="60515" y="68912"/>
                      <a:pt x="142415" y="25056"/>
                    </a:cubicBezTo>
                    <a:cubicBezTo>
                      <a:pt x="166984" y="11899"/>
                      <a:pt x="194066" y="3653"/>
                      <a:pt x="222962" y="965"/>
                    </a:cubicBezTo>
                    <a:cubicBezTo>
                      <a:pt x="251859" y="-1723"/>
                      <a:pt x="282570" y="1148"/>
                      <a:pt x="314400" y="10224"/>
                    </a:cubicBezTo>
                    <a:lnTo>
                      <a:pt x="1543840" y="360791"/>
                    </a:lnTo>
                    <a:cubicBezTo>
                      <a:pt x="1713594" y="409195"/>
                      <a:pt x="1850863" y="615782"/>
                      <a:pt x="1850439" y="822215"/>
                    </a:cubicBezTo>
                    <a:cubicBezTo>
                      <a:pt x="1848352" y="1835397"/>
                      <a:pt x="1811341" y="2458054"/>
                      <a:pt x="1809254" y="3471236"/>
                    </a:cubicBezTo>
                    <a:cubicBezTo>
                      <a:pt x="1809126" y="3533548"/>
                      <a:pt x="1814620" y="3607335"/>
                      <a:pt x="1763865" y="3611583"/>
                    </a:cubicBezTo>
                    <a:cubicBezTo>
                      <a:pt x="1713110" y="3615831"/>
                      <a:pt x="1691161" y="3561760"/>
                      <a:pt x="1695226" y="3496723"/>
                    </a:cubicBezTo>
                  </a:path>
                </a:pathLst>
              </a:custGeom>
              <a:solidFill>
                <a:srgbClr val="FF9999"/>
              </a:solidFill>
              <a:ln w="38100" cap="rnd">
                <a:solidFill>
                  <a:schemeClr val="tx1">
                    <a:lumMod val="50000"/>
                    <a:lumOff val="50000"/>
                  </a:schemeClr>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grpSp>
        <p:grpSp>
          <p:nvGrpSpPr>
            <p:cNvPr id="5" name="グループ化 4">
              <a:extLst>
                <a:ext uri="{FF2B5EF4-FFF2-40B4-BE49-F238E27FC236}">
                  <a16:creationId xmlns:a16="http://schemas.microsoft.com/office/drawing/2014/main" id="{C4C5E521-A89C-3176-13F6-12C81DE1E698}"/>
                </a:ext>
              </a:extLst>
            </p:cNvPr>
            <p:cNvGrpSpPr/>
            <p:nvPr/>
          </p:nvGrpSpPr>
          <p:grpSpPr>
            <a:xfrm>
              <a:off x="2999573" y="3151304"/>
              <a:ext cx="1131031" cy="2000604"/>
              <a:chOff x="712059" y="1288727"/>
              <a:chExt cx="1850439" cy="3902398"/>
            </a:xfrm>
            <a:solidFill>
              <a:schemeClr val="bg1">
                <a:lumMod val="95000"/>
              </a:schemeClr>
            </a:solidFill>
          </p:grpSpPr>
          <p:sp>
            <p:nvSpPr>
              <p:cNvPr id="6" name="フリーフォーム: 図形 5">
                <a:extLst>
                  <a:ext uri="{FF2B5EF4-FFF2-40B4-BE49-F238E27FC236}">
                    <a16:creationId xmlns:a16="http://schemas.microsoft.com/office/drawing/2014/main" id="{ACF56F7C-EE1B-EA8D-2BD1-229A85263846}"/>
                  </a:ext>
                </a:extLst>
              </p:cNvPr>
              <p:cNvSpPr/>
              <p:nvPr/>
            </p:nvSpPr>
            <p:spPr>
              <a:xfrm>
                <a:off x="1811044" y="1857375"/>
                <a:ext cx="680214" cy="3038988"/>
              </a:xfrm>
              <a:custGeom>
                <a:avLst/>
                <a:gdLst>
                  <a:gd name="csX0" fmla="*/ 54660 w 901058"/>
                  <a:gd name="csY0" fmla="*/ 693 h 2054646"/>
                  <a:gd name="csX1" fmla="*/ 832045 w 901058"/>
                  <a:gd name="csY1" fmla="*/ 109929 h 2054646"/>
                  <a:gd name="csX2" fmla="*/ 887343 w 901058"/>
                  <a:gd name="csY2" fmla="*/ 160848 h 2054646"/>
                  <a:gd name="csX3" fmla="*/ 901057 w 901058"/>
                  <a:gd name="csY3" fmla="*/ 2018486 h 2054646"/>
                  <a:gd name="csX4" fmla="*/ 846397 w 901058"/>
                  <a:gd name="csY4" fmla="*/ 2053954 h 2054646"/>
                  <a:gd name="csX5" fmla="*/ 69013 w 901058"/>
                  <a:gd name="csY5" fmla="*/ 1944718 h 2054646"/>
                  <a:gd name="csX6" fmla="*/ 47587 w 901058"/>
                  <a:gd name="csY6" fmla="*/ 1938316 h 2054646"/>
                  <a:gd name="csX7" fmla="*/ 13715 w 901058"/>
                  <a:gd name="csY7" fmla="*/ 1893799 h 2054646"/>
                  <a:gd name="csX8" fmla="*/ 0 w 901058"/>
                  <a:gd name="csY8" fmla="*/ 36161 h 2054646"/>
                  <a:gd name="csX9" fmla="*/ 54660 w 901058"/>
                  <a:gd name="csY9" fmla="*/ 693 h 2054646"/>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Lst>
                <a:rect l="l" t="t" r="r" b="b"/>
                <a:pathLst>
                  <a:path w="901058" h="2054646">
                    <a:moveTo>
                      <a:pt x="54660" y="693"/>
                    </a:moveTo>
                    <a:lnTo>
                      <a:pt x="832045" y="109929"/>
                    </a:lnTo>
                    <a:cubicBezTo>
                      <a:pt x="862409" y="114196"/>
                      <a:pt x="887167" y="136993"/>
                      <a:pt x="887343" y="160848"/>
                    </a:cubicBezTo>
                    <a:lnTo>
                      <a:pt x="901057" y="2018486"/>
                    </a:lnTo>
                    <a:cubicBezTo>
                      <a:pt x="901234" y="2042341"/>
                      <a:pt x="876762" y="2058221"/>
                      <a:pt x="846397" y="2053954"/>
                    </a:cubicBezTo>
                    <a:lnTo>
                      <a:pt x="69013" y="1944718"/>
                    </a:lnTo>
                    <a:cubicBezTo>
                      <a:pt x="61422" y="1943651"/>
                      <a:pt x="54182" y="1941426"/>
                      <a:pt x="47587" y="1938316"/>
                    </a:cubicBezTo>
                    <a:cubicBezTo>
                      <a:pt x="27806" y="1928987"/>
                      <a:pt x="13847" y="1911691"/>
                      <a:pt x="13715" y="1893799"/>
                    </a:cubicBezTo>
                    <a:lnTo>
                      <a:pt x="0" y="36161"/>
                    </a:lnTo>
                    <a:cubicBezTo>
                      <a:pt x="-176" y="12306"/>
                      <a:pt x="24297" y="-3574"/>
                      <a:pt x="54660" y="693"/>
                    </a:cubicBezTo>
                    <a:close/>
                  </a:path>
                </a:pathLst>
              </a:custGeom>
              <a:solidFill>
                <a:srgbClr val="FF9999"/>
              </a:solidFill>
              <a:ln w="38100">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sp>
            <p:nvSpPr>
              <p:cNvPr id="7" name="フリーフォーム: 図形 6">
                <a:extLst>
                  <a:ext uri="{FF2B5EF4-FFF2-40B4-BE49-F238E27FC236}">
                    <a16:creationId xmlns:a16="http://schemas.microsoft.com/office/drawing/2014/main" id="{0944BBA9-DA83-ED28-0008-9D62323ADFEC}"/>
                  </a:ext>
                </a:extLst>
              </p:cNvPr>
              <p:cNvSpPr/>
              <p:nvPr/>
            </p:nvSpPr>
            <p:spPr>
              <a:xfrm>
                <a:off x="712059" y="1288727"/>
                <a:ext cx="1850439" cy="3902398"/>
              </a:xfrm>
              <a:custGeom>
                <a:avLst/>
                <a:gdLst>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9201 w 1850439"/>
                  <a:gd name="csY6" fmla="*/ 3947573 h 3951218"/>
                  <a:gd name="csX7" fmla="*/ 1749202 w 1850439"/>
                  <a:gd name="csY7" fmla="*/ 815719 h 3951218"/>
                  <a:gd name="csX8" fmla="*/ 1696192 w 1850439"/>
                  <a:gd name="csY8" fmla="*/ 762709 h 3951218"/>
                  <a:gd name="csX9" fmla="*/ 1643182 w 1850439"/>
                  <a:gd name="csY9" fmla="*/ 815719 h 3951218"/>
                  <a:gd name="csX10" fmla="*/ 1643182 w 1850439"/>
                  <a:gd name="csY10" fmla="*/ 3917343 h 3951218"/>
                  <a:gd name="csX11" fmla="*/ 92549 w 1850439"/>
                  <a:gd name="csY11" fmla="*/ 3475189 h 3951218"/>
                  <a:gd name="csX12" fmla="*/ 0 w 1850439"/>
                  <a:gd name="csY12" fmla="*/ 3335905 h 3951218"/>
                  <a:gd name="csX13" fmla="*/ 6261 w 1850439"/>
                  <a:gd name="csY13" fmla="*/ 296359 h 3951218"/>
                  <a:gd name="csX14" fmla="*/ 142415 w 1850439"/>
                  <a:gd name="csY14" fmla="*/ 25056 h 3951218"/>
                  <a:gd name="csX15" fmla="*/ 222962 w 1850439"/>
                  <a:gd name="csY15"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9201 w 1850439"/>
                  <a:gd name="csY6" fmla="*/ 3947573 h 3951218"/>
                  <a:gd name="csX7" fmla="*/ 1749202 w 1850439"/>
                  <a:gd name="csY7" fmla="*/ 815719 h 3951218"/>
                  <a:gd name="csX8" fmla="*/ 1696192 w 1850439"/>
                  <a:gd name="csY8" fmla="*/ 762709 h 3951218"/>
                  <a:gd name="csX9" fmla="*/ 1643182 w 1850439"/>
                  <a:gd name="csY9" fmla="*/ 815719 h 3951218"/>
                  <a:gd name="csX10" fmla="*/ 1643182 w 1850439"/>
                  <a:gd name="csY10" fmla="*/ 3917343 h 3951218"/>
                  <a:gd name="csX11" fmla="*/ 1577116 w 1850439"/>
                  <a:gd name="csY11" fmla="*/ 3902398 h 3951218"/>
                  <a:gd name="csX12" fmla="*/ 92549 w 1850439"/>
                  <a:gd name="csY12" fmla="*/ 3475189 h 3951218"/>
                  <a:gd name="csX13" fmla="*/ 0 w 1850439"/>
                  <a:gd name="csY13" fmla="*/ 3335905 h 3951218"/>
                  <a:gd name="csX14" fmla="*/ 6261 w 1850439"/>
                  <a:gd name="csY14" fmla="*/ 296359 h 3951218"/>
                  <a:gd name="csX15" fmla="*/ 142415 w 1850439"/>
                  <a:gd name="csY15" fmla="*/ 25056 h 3951218"/>
                  <a:gd name="csX16" fmla="*/ 222962 w 1850439"/>
                  <a:gd name="csY16"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9201 w 1850439"/>
                  <a:gd name="csY6" fmla="*/ 3947573 h 3951218"/>
                  <a:gd name="csX7" fmla="*/ 1749202 w 1850439"/>
                  <a:gd name="csY7" fmla="*/ 815719 h 3951218"/>
                  <a:gd name="csX8" fmla="*/ 1696192 w 1850439"/>
                  <a:gd name="csY8" fmla="*/ 762709 h 3951218"/>
                  <a:gd name="csX9" fmla="*/ 1643182 w 1850439"/>
                  <a:gd name="csY9" fmla="*/ 815719 h 3951218"/>
                  <a:gd name="csX10" fmla="*/ 1643791 w 1850439"/>
                  <a:gd name="csY10" fmla="*/ 3854773 h 3951218"/>
                  <a:gd name="csX11" fmla="*/ 1643182 w 1850439"/>
                  <a:gd name="csY11" fmla="*/ 3917343 h 3951218"/>
                  <a:gd name="csX12" fmla="*/ 1577116 w 1850439"/>
                  <a:gd name="csY12" fmla="*/ 3902398 h 3951218"/>
                  <a:gd name="csX13" fmla="*/ 92549 w 1850439"/>
                  <a:gd name="csY13" fmla="*/ 3475189 h 3951218"/>
                  <a:gd name="csX14" fmla="*/ 0 w 1850439"/>
                  <a:gd name="csY14" fmla="*/ 3335905 h 3951218"/>
                  <a:gd name="csX15" fmla="*/ 6261 w 1850439"/>
                  <a:gd name="csY15" fmla="*/ 296359 h 3951218"/>
                  <a:gd name="csX16" fmla="*/ 142415 w 1850439"/>
                  <a:gd name="csY16" fmla="*/ 25056 h 3951218"/>
                  <a:gd name="csX17" fmla="*/ 222962 w 1850439"/>
                  <a:gd name="csY17"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9201 w 1850439"/>
                  <a:gd name="csY6" fmla="*/ 3947573 h 3951218"/>
                  <a:gd name="csX7" fmla="*/ 1749202 w 1850439"/>
                  <a:gd name="csY7" fmla="*/ 815719 h 3951218"/>
                  <a:gd name="csX8" fmla="*/ 1696192 w 1850439"/>
                  <a:gd name="csY8" fmla="*/ 762709 h 3951218"/>
                  <a:gd name="csX9" fmla="*/ 1643182 w 1850439"/>
                  <a:gd name="csY9" fmla="*/ 815719 h 3951218"/>
                  <a:gd name="csX10" fmla="*/ 1643791 w 1850439"/>
                  <a:gd name="csY10" fmla="*/ 3854773 h 3951218"/>
                  <a:gd name="csX11" fmla="*/ 1620957 w 1850439"/>
                  <a:gd name="csY11" fmla="*/ 3901468 h 3951218"/>
                  <a:gd name="csX12" fmla="*/ 1577116 w 1850439"/>
                  <a:gd name="csY12" fmla="*/ 3902398 h 3951218"/>
                  <a:gd name="csX13" fmla="*/ 92549 w 1850439"/>
                  <a:gd name="csY13" fmla="*/ 3475189 h 3951218"/>
                  <a:gd name="csX14" fmla="*/ 0 w 1850439"/>
                  <a:gd name="csY14" fmla="*/ 3335905 h 3951218"/>
                  <a:gd name="csX15" fmla="*/ 6261 w 1850439"/>
                  <a:gd name="csY15" fmla="*/ 296359 h 3951218"/>
                  <a:gd name="csX16" fmla="*/ 142415 w 1850439"/>
                  <a:gd name="csY16" fmla="*/ 25056 h 3951218"/>
                  <a:gd name="csX17" fmla="*/ 222962 w 1850439"/>
                  <a:gd name="csY17"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52376 w 1850439"/>
                  <a:gd name="csY6" fmla="*/ 3868198 h 3951218"/>
                  <a:gd name="csX7" fmla="*/ 1749202 w 1850439"/>
                  <a:gd name="csY7" fmla="*/ 815719 h 3951218"/>
                  <a:gd name="csX8" fmla="*/ 1696192 w 1850439"/>
                  <a:gd name="csY8" fmla="*/ 762709 h 3951218"/>
                  <a:gd name="csX9" fmla="*/ 1643182 w 1850439"/>
                  <a:gd name="csY9" fmla="*/ 815719 h 3951218"/>
                  <a:gd name="csX10" fmla="*/ 1643791 w 1850439"/>
                  <a:gd name="csY10" fmla="*/ 3854773 h 3951218"/>
                  <a:gd name="csX11" fmla="*/ 1620957 w 1850439"/>
                  <a:gd name="csY11" fmla="*/ 3901468 h 3951218"/>
                  <a:gd name="csX12" fmla="*/ 1577116 w 1850439"/>
                  <a:gd name="csY12" fmla="*/ 3902398 h 3951218"/>
                  <a:gd name="csX13" fmla="*/ 92549 w 1850439"/>
                  <a:gd name="csY13" fmla="*/ 3475189 h 3951218"/>
                  <a:gd name="csX14" fmla="*/ 0 w 1850439"/>
                  <a:gd name="csY14" fmla="*/ 3335905 h 3951218"/>
                  <a:gd name="csX15" fmla="*/ 6261 w 1850439"/>
                  <a:gd name="csY15" fmla="*/ 296359 h 3951218"/>
                  <a:gd name="csX16" fmla="*/ 142415 w 1850439"/>
                  <a:gd name="csY16" fmla="*/ 25056 h 3951218"/>
                  <a:gd name="csX17" fmla="*/ 222962 w 1850439"/>
                  <a:gd name="csY17" fmla="*/ 965 h 3951218"/>
                  <a:gd name="csX0" fmla="*/ 222962 w 1850439"/>
                  <a:gd name="csY0" fmla="*/ 965 h 3951218"/>
                  <a:gd name="csX1" fmla="*/ 314400 w 1850439"/>
                  <a:gd name="csY1" fmla="*/ 10224 h 3951218"/>
                  <a:gd name="csX2" fmla="*/ 1543840 w 1850439"/>
                  <a:gd name="csY2" fmla="*/ 360791 h 3951218"/>
                  <a:gd name="csX3" fmla="*/ 1850439 w 1850439"/>
                  <a:gd name="csY3" fmla="*/ 822215 h 3951218"/>
                  <a:gd name="csX4" fmla="*/ 1844179 w 1850439"/>
                  <a:gd name="csY4" fmla="*/ 3861761 h 3951218"/>
                  <a:gd name="csX5" fmla="*/ 1751165 w 1850439"/>
                  <a:gd name="csY5" fmla="*/ 3948133 h 3951218"/>
                  <a:gd name="csX6" fmla="*/ 1746026 w 1850439"/>
                  <a:gd name="csY6" fmla="*/ 3836448 h 3951218"/>
                  <a:gd name="csX7" fmla="*/ 1749202 w 1850439"/>
                  <a:gd name="csY7" fmla="*/ 815719 h 3951218"/>
                  <a:gd name="csX8" fmla="*/ 1696192 w 1850439"/>
                  <a:gd name="csY8" fmla="*/ 762709 h 3951218"/>
                  <a:gd name="csX9" fmla="*/ 1643182 w 1850439"/>
                  <a:gd name="csY9" fmla="*/ 815719 h 3951218"/>
                  <a:gd name="csX10" fmla="*/ 1643791 w 1850439"/>
                  <a:gd name="csY10" fmla="*/ 3854773 h 3951218"/>
                  <a:gd name="csX11" fmla="*/ 1620957 w 1850439"/>
                  <a:gd name="csY11" fmla="*/ 3901468 h 3951218"/>
                  <a:gd name="csX12" fmla="*/ 1577116 w 1850439"/>
                  <a:gd name="csY12" fmla="*/ 3902398 h 3951218"/>
                  <a:gd name="csX13" fmla="*/ 92549 w 1850439"/>
                  <a:gd name="csY13" fmla="*/ 3475189 h 3951218"/>
                  <a:gd name="csX14" fmla="*/ 0 w 1850439"/>
                  <a:gd name="csY14" fmla="*/ 3335905 h 3951218"/>
                  <a:gd name="csX15" fmla="*/ 6261 w 1850439"/>
                  <a:gd name="csY15" fmla="*/ 296359 h 3951218"/>
                  <a:gd name="csX16" fmla="*/ 142415 w 1850439"/>
                  <a:gd name="csY16" fmla="*/ 25056 h 3951218"/>
                  <a:gd name="csX17" fmla="*/ 222962 w 1850439"/>
                  <a:gd name="csY17" fmla="*/ 965 h 3951218"/>
                  <a:gd name="csX0" fmla="*/ 222962 w 1850439"/>
                  <a:gd name="csY0" fmla="*/ 965 h 3952251"/>
                  <a:gd name="csX1" fmla="*/ 314400 w 1850439"/>
                  <a:gd name="csY1" fmla="*/ 10224 h 3952251"/>
                  <a:gd name="csX2" fmla="*/ 1543840 w 1850439"/>
                  <a:gd name="csY2" fmla="*/ 360791 h 3952251"/>
                  <a:gd name="csX3" fmla="*/ 1850439 w 1850439"/>
                  <a:gd name="csY3" fmla="*/ 822215 h 3952251"/>
                  <a:gd name="csX4" fmla="*/ 1844179 w 1850439"/>
                  <a:gd name="csY4" fmla="*/ 3861761 h 3952251"/>
                  <a:gd name="csX5" fmla="*/ 1751165 w 1850439"/>
                  <a:gd name="csY5" fmla="*/ 3948133 h 3952251"/>
                  <a:gd name="csX6" fmla="*/ 1746026 w 1850439"/>
                  <a:gd name="csY6" fmla="*/ 3836448 h 3952251"/>
                  <a:gd name="csX7" fmla="*/ 1749202 w 1850439"/>
                  <a:gd name="csY7" fmla="*/ 815719 h 3952251"/>
                  <a:gd name="csX8" fmla="*/ 1696192 w 1850439"/>
                  <a:gd name="csY8" fmla="*/ 762709 h 3952251"/>
                  <a:gd name="csX9" fmla="*/ 1643182 w 1850439"/>
                  <a:gd name="csY9" fmla="*/ 815719 h 3952251"/>
                  <a:gd name="csX10" fmla="*/ 1643791 w 1850439"/>
                  <a:gd name="csY10" fmla="*/ 3854773 h 3952251"/>
                  <a:gd name="csX11" fmla="*/ 1620957 w 1850439"/>
                  <a:gd name="csY11" fmla="*/ 3901468 h 3952251"/>
                  <a:gd name="csX12" fmla="*/ 1577116 w 1850439"/>
                  <a:gd name="csY12" fmla="*/ 3902398 h 3952251"/>
                  <a:gd name="csX13" fmla="*/ 92549 w 1850439"/>
                  <a:gd name="csY13" fmla="*/ 3475189 h 3952251"/>
                  <a:gd name="csX14" fmla="*/ 0 w 1850439"/>
                  <a:gd name="csY14" fmla="*/ 3335905 h 3952251"/>
                  <a:gd name="csX15" fmla="*/ 6261 w 1850439"/>
                  <a:gd name="csY15" fmla="*/ 296359 h 3952251"/>
                  <a:gd name="csX16" fmla="*/ 142415 w 1850439"/>
                  <a:gd name="csY16" fmla="*/ 25056 h 3952251"/>
                  <a:gd name="csX17" fmla="*/ 222962 w 1850439"/>
                  <a:gd name="csY17" fmla="*/ 965 h 3952251"/>
                  <a:gd name="csX0" fmla="*/ 222962 w 1850439"/>
                  <a:gd name="csY0" fmla="*/ 965 h 3932180"/>
                  <a:gd name="csX1" fmla="*/ 314400 w 1850439"/>
                  <a:gd name="csY1" fmla="*/ 10224 h 3932180"/>
                  <a:gd name="csX2" fmla="*/ 1543840 w 1850439"/>
                  <a:gd name="csY2" fmla="*/ 360791 h 3932180"/>
                  <a:gd name="csX3" fmla="*/ 1850439 w 1850439"/>
                  <a:gd name="csY3" fmla="*/ 822215 h 3932180"/>
                  <a:gd name="csX4" fmla="*/ 1844179 w 1850439"/>
                  <a:gd name="csY4" fmla="*/ 3861761 h 3932180"/>
                  <a:gd name="csX5" fmla="*/ 1779740 w 1850439"/>
                  <a:gd name="csY5" fmla="*/ 3925908 h 3932180"/>
                  <a:gd name="csX6" fmla="*/ 1746026 w 1850439"/>
                  <a:gd name="csY6" fmla="*/ 3836448 h 3932180"/>
                  <a:gd name="csX7" fmla="*/ 1749202 w 1850439"/>
                  <a:gd name="csY7" fmla="*/ 815719 h 3932180"/>
                  <a:gd name="csX8" fmla="*/ 1696192 w 1850439"/>
                  <a:gd name="csY8" fmla="*/ 762709 h 3932180"/>
                  <a:gd name="csX9" fmla="*/ 1643182 w 1850439"/>
                  <a:gd name="csY9" fmla="*/ 815719 h 3932180"/>
                  <a:gd name="csX10" fmla="*/ 1643791 w 1850439"/>
                  <a:gd name="csY10" fmla="*/ 3854773 h 3932180"/>
                  <a:gd name="csX11" fmla="*/ 1620957 w 1850439"/>
                  <a:gd name="csY11" fmla="*/ 3901468 h 3932180"/>
                  <a:gd name="csX12" fmla="*/ 1577116 w 1850439"/>
                  <a:gd name="csY12" fmla="*/ 3902398 h 3932180"/>
                  <a:gd name="csX13" fmla="*/ 92549 w 1850439"/>
                  <a:gd name="csY13" fmla="*/ 3475189 h 3932180"/>
                  <a:gd name="csX14" fmla="*/ 0 w 1850439"/>
                  <a:gd name="csY14" fmla="*/ 3335905 h 3932180"/>
                  <a:gd name="csX15" fmla="*/ 6261 w 1850439"/>
                  <a:gd name="csY15" fmla="*/ 296359 h 3932180"/>
                  <a:gd name="csX16" fmla="*/ 142415 w 1850439"/>
                  <a:gd name="csY16" fmla="*/ 25056 h 3932180"/>
                  <a:gd name="csX17" fmla="*/ 222962 w 1850439"/>
                  <a:gd name="csY17" fmla="*/ 965 h 3932180"/>
                  <a:gd name="csX0" fmla="*/ 222962 w 1850439"/>
                  <a:gd name="csY0" fmla="*/ 965 h 4001658"/>
                  <a:gd name="csX1" fmla="*/ 314400 w 1850439"/>
                  <a:gd name="csY1" fmla="*/ 10224 h 4001658"/>
                  <a:gd name="csX2" fmla="*/ 1543840 w 1850439"/>
                  <a:gd name="csY2" fmla="*/ 360791 h 4001658"/>
                  <a:gd name="csX3" fmla="*/ 1850439 w 1850439"/>
                  <a:gd name="csY3" fmla="*/ 822215 h 4001658"/>
                  <a:gd name="csX4" fmla="*/ 1844179 w 1850439"/>
                  <a:gd name="csY4" fmla="*/ 3861761 h 4001658"/>
                  <a:gd name="csX5" fmla="*/ 1779740 w 1850439"/>
                  <a:gd name="csY5" fmla="*/ 3925908 h 4001658"/>
                  <a:gd name="csX6" fmla="*/ 1701576 w 1850439"/>
                  <a:gd name="csY6" fmla="*/ 2804573 h 4001658"/>
                  <a:gd name="csX7" fmla="*/ 1749202 w 1850439"/>
                  <a:gd name="csY7" fmla="*/ 815719 h 4001658"/>
                  <a:gd name="csX8" fmla="*/ 1696192 w 1850439"/>
                  <a:gd name="csY8" fmla="*/ 762709 h 4001658"/>
                  <a:gd name="csX9" fmla="*/ 1643182 w 1850439"/>
                  <a:gd name="csY9" fmla="*/ 815719 h 4001658"/>
                  <a:gd name="csX10" fmla="*/ 1643791 w 1850439"/>
                  <a:gd name="csY10" fmla="*/ 3854773 h 4001658"/>
                  <a:gd name="csX11" fmla="*/ 1620957 w 1850439"/>
                  <a:gd name="csY11" fmla="*/ 3901468 h 4001658"/>
                  <a:gd name="csX12" fmla="*/ 1577116 w 1850439"/>
                  <a:gd name="csY12" fmla="*/ 3902398 h 4001658"/>
                  <a:gd name="csX13" fmla="*/ 92549 w 1850439"/>
                  <a:gd name="csY13" fmla="*/ 3475189 h 4001658"/>
                  <a:gd name="csX14" fmla="*/ 0 w 1850439"/>
                  <a:gd name="csY14" fmla="*/ 3335905 h 4001658"/>
                  <a:gd name="csX15" fmla="*/ 6261 w 1850439"/>
                  <a:gd name="csY15" fmla="*/ 296359 h 4001658"/>
                  <a:gd name="csX16" fmla="*/ 142415 w 1850439"/>
                  <a:gd name="csY16" fmla="*/ 25056 h 4001658"/>
                  <a:gd name="csX17" fmla="*/ 222962 w 1850439"/>
                  <a:gd name="csY17" fmla="*/ 965 h 4001658"/>
                  <a:gd name="csX0" fmla="*/ 222962 w 1850439"/>
                  <a:gd name="csY0" fmla="*/ 965 h 3925908"/>
                  <a:gd name="csX1" fmla="*/ 314400 w 1850439"/>
                  <a:gd name="csY1" fmla="*/ 10224 h 3925908"/>
                  <a:gd name="csX2" fmla="*/ 1543840 w 1850439"/>
                  <a:gd name="csY2" fmla="*/ 360791 h 3925908"/>
                  <a:gd name="csX3" fmla="*/ 1850439 w 1850439"/>
                  <a:gd name="csY3" fmla="*/ 822215 h 3925908"/>
                  <a:gd name="csX4" fmla="*/ 1796554 w 1850439"/>
                  <a:gd name="csY4" fmla="*/ 2810836 h 3925908"/>
                  <a:gd name="csX5" fmla="*/ 1779740 w 1850439"/>
                  <a:gd name="csY5" fmla="*/ 3925908 h 3925908"/>
                  <a:gd name="csX6" fmla="*/ 1701576 w 1850439"/>
                  <a:gd name="csY6" fmla="*/ 2804573 h 3925908"/>
                  <a:gd name="csX7" fmla="*/ 1749202 w 1850439"/>
                  <a:gd name="csY7" fmla="*/ 815719 h 3925908"/>
                  <a:gd name="csX8" fmla="*/ 1696192 w 1850439"/>
                  <a:gd name="csY8" fmla="*/ 762709 h 3925908"/>
                  <a:gd name="csX9" fmla="*/ 1643182 w 1850439"/>
                  <a:gd name="csY9" fmla="*/ 815719 h 3925908"/>
                  <a:gd name="csX10" fmla="*/ 1643791 w 1850439"/>
                  <a:gd name="csY10" fmla="*/ 3854773 h 3925908"/>
                  <a:gd name="csX11" fmla="*/ 1620957 w 1850439"/>
                  <a:gd name="csY11" fmla="*/ 3901468 h 3925908"/>
                  <a:gd name="csX12" fmla="*/ 1577116 w 1850439"/>
                  <a:gd name="csY12" fmla="*/ 3902398 h 3925908"/>
                  <a:gd name="csX13" fmla="*/ 92549 w 1850439"/>
                  <a:gd name="csY13" fmla="*/ 3475189 h 3925908"/>
                  <a:gd name="csX14" fmla="*/ 0 w 1850439"/>
                  <a:gd name="csY14" fmla="*/ 3335905 h 3925908"/>
                  <a:gd name="csX15" fmla="*/ 6261 w 1850439"/>
                  <a:gd name="csY15" fmla="*/ 296359 h 3925908"/>
                  <a:gd name="csX16" fmla="*/ 142415 w 1850439"/>
                  <a:gd name="csY16" fmla="*/ 25056 h 3925908"/>
                  <a:gd name="csX17" fmla="*/ 222962 w 1850439"/>
                  <a:gd name="csY17" fmla="*/ 965 h 392590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903558 h 3902398"/>
                  <a:gd name="csX6" fmla="*/ 1701576 w 1850439"/>
                  <a:gd name="csY6" fmla="*/ 2804573 h 3902398"/>
                  <a:gd name="csX7" fmla="*/ 1749202 w 1850439"/>
                  <a:gd name="csY7" fmla="*/ 815719 h 3902398"/>
                  <a:gd name="csX8" fmla="*/ 1696192 w 1850439"/>
                  <a:gd name="csY8" fmla="*/ 762709 h 3902398"/>
                  <a:gd name="csX9" fmla="*/ 1643182 w 1850439"/>
                  <a:gd name="csY9" fmla="*/ 815719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903558 h 3902398"/>
                  <a:gd name="csX6" fmla="*/ 1701576 w 1850439"/>
                  <a:gd name="csY6" fmla="*/ 2804573 h 3902398"/>
                  <a:gd name="csX7" fmla="*/ 1749202 w 1850439"/>
                  <a:gd name="csY7" fmla="*/ 815719 h 3902398"/>
                  <a:gd name="csX8" fmla="*/ 1696192 w 1850439"/>
                  <a:gd name="csY8" fmla="*/ 762709 h 3902398"/>
                  <a:gd name="csX9" fmla="*/ 1643182 w 1850439"/>
                  <a:gd name="csY9" fmla="*/ 815719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815719 h 3902398"/>
                  <a:gd name="csX8" fmla="*/ 1696192 w 1850439"/>
                  <a:gd name="csY8" fmla="*/ 762709 h 3902398"/>
                  <a:gd name="csX9" fmla="*/ 1643182 w 1850439"/>
                  <a:gd name="csY9" fmla="*/ 815719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815719 h 3902398"/>
                  <a:gd name="csX8" fmla="*/ 1696192 w 1850439"/>
                  <a:gd name="csY8" fmla="*/ 762709 h 3902398"/>
                  <a:gd name="csX9" fmla="*/ 1643182 w 1850439"/>
                  <a:gd name="csY9" fmla="*/ 815719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815719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815719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51165 w 1850439"/>
                  <a:gd name="csY5" fmla="*/ 2874983 h 3902398"/>
                  <a:gd name="csX6" fmla="*/ 1701576 w 1850439"/>
                  <a:gd name="csY6" fmla="*/ 280457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63865 w 1850439"/>
                  <a:gd name="csY5" fmla="*/ 3611583 h 3902398"/>
                  <a:gd name="csX6" fmla="*/ 1701576 w 1850439"/>
                  <a:gd name="csY6" fmla="*/ 280457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796554 w 1850439"/>
                  <a:gd name="csY4" fmla="*/ 2810836 h 3902398"/>
                  <a:gd name="csX5" fmla="*/ 1763865 w 1850439"/>
                  <a:gd name="csY5" fmla="*/ 3611583 h 3902398"/>
                  <a:gd name="csX6" fmla="*/ 1695226 w 1850439"/>
                  <a:gd name="csY6" fmla="*/ 349672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809254 w 1850439"/>
                  <a:gd name="csY4" fmla="*/ 3471236 h 3902398"/>
                  <a:gd name="csX5" fmla="*/ 1763865 w 1850439"/>
                  <a:gd name="csY5" fmla="*/ 3611583 h 3902398"/>
                  <a:gd name="csX6" fmla="*/ 1695226 w 1850439"/>
                  <a:gd name="csY6" fmla="*/ 349672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809254 w 1850439"/>
                  <a:gd name="csY4" fmla="*/ 3471236 h 3902398"/>
                  <a:gd name="csX5" fmla="*/ 1763865 w 1850439"/>
                  <a:gd name="csY5" fmla="*/ 3611583 h 3902398"/>
                  <a:gd name="csX6" fmla="*/ 1695226 w 1850439"/>
                  <a:gd name="csY6" fmla="*/ 349672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809254 w 1850439"/>
                  <a:gd name="csY4" fmla="*/ 3471236 h 3902398"/>
                  <a:gd name="csX5" fmla="*/ 1763865 w 1850439"/>
                  <a:gd name="csY5" fmla="*/ 3611583 h 3902398"/>
                  <a:gd name="csX6" fmla="*/ 1695226 w 1850439"/>
                  <a:gd name="csY6" fmla="*/ 3496723 h 3902398"/>
                  <a:gd name="csX7" fmla="*/ 1749202 w 1850439"/>
                  <a:gd name="csY7" fmla="*/ 920494 h 3902398"/>
                  <a:gd name="csX8" fmla="*/ 1696192 w 1850439"/>
                  <a:gd name="csY8" fmla="*/ 762709 h 3902398"/>
                  <a:gd name="csX9" fmla="*/ 1646357 w 1850439"/>
                  <a:gd name="csY9" fmla="*/ 895094 h 3902398"/>
                  <a:gd name="csX10" fmla="*/ 1643791 w 1850439"/>
                  <a:gd name="csY10" fmla="*/ 3854773 h 3902398"/>
                  <a:gd name="csX11" fmla="*/ 1620957 w 1850439"/>
                  <a:gd name="csY11" fmla="*/ 3901468 h 3902398"/>
                  <a:gd name="csX12" fmla="*/ 1577116 w 1850439"/>
                  <a:gd name="csY12" fmla="*/ 3902398 h 3902398"/>
                  <a:gd name="csX13" fmla="*/ 92549 w 1850439"/>
                  <a:gd name="csY13" fmla="*/ 3475189 h 3902398"/>
                  <a:gd name="csX14" fmla="*/ 0 w 1850439"/>
                  <a:gd name="csY14" fmla="*/ 3335905 h 3902398"/>
                  <a:gd name="csX15" fmla="*/ 6261 w 1850439"/>
                  <a:gd name="csY15" fmla="*/ 296359 h 3902398"/>
                  <a:gd name="csX16" fmla="*/ 142415 w 1850439"/>
                  <a:gd name="csY16" fmla="*/ 25056 h 3902398"/>
                  <a:gd name="csX17" fmla="*/ 222962 w 1850439"/>
                  <a:gd name="csY17" fmla="*/ 965 h 3902398"/>
                  <a:gd name="csX0" fmla="*/ 222962 w 1850439"/>
                  <a:gd name="csY0" fmla="*/ 965 h 3902398"/>
                  <a:gd name="csX1" fmla="*/ 314400 w 1850439"/>
                  <a:gd name="csY1" fmla="*/ 10224 h 3902398"/>
                  <a:gd name="csX2" fmla="*/ 1543840 w 1850439"/>
                  <a:gd name="csY2" fmla="*/ 360791 h 3902398"/>
                  <a:gd name="csX3" fmla="*/ 1850439 w 1850439"/>
                  <a:gd name="csY3" fmla="*/ 822215 h 3902398"/>
                  <a:gd name="csX4" fmla="*/ 1809254 w 1850439"/>
                  <a:gd name="csY4" fmla="*/ 3471236 h 3902398"/>
                  <a:gd name="csX5" fmla="*/ 1763865 w 1850439"/>
                  <a:gd name="csY5" fmla="*/ 3611583 h 3902398"/>
                  <a:gd name="csX6" fmla="*/ 1695226 w 1850439"/>
                  <a:gd name="csY6" fmla="*/ 3496723 h 3902398"/>
                  <a:gd name="csX7" fmla="*/ 1754916 w 1850439"/>
                  <a:gd name="csY7" fmla="*/ 2306961 h 3902398"/>
                  <a:gd name="csX8" fmla="*/ 1749202 w 1850439"/>
                  <a:gd name="csY8" fmla="*/ 920494 h 3902398"/>
                  <a:gd name="csX9" fmla="*/ 1696192 w 1850439"/>
                  <a:gd name="csY9" fmla="*/ 762709 h 3902398"/>
                  <a:gd name="csX10" fmla="*/ 1646357 w 1850439"/>
                  <a:gd name="csY10" fmla="*/ 895094 h 3902398"/>
                  <a:gd name="csX11" fmla="*/ 1643791 w 1850439"/>
                  <a:gd name="csY11" fmla="*/ 3854773 h 3902398"/>
                  <a:gd name="csX12" fmla="*/ 1620957 w 1850439"/>
                  <a:gd name="csY12" fmla="*/ 3901468 h 3902398"/>
                  <a:gd name="csX13" fmla="*/ 1577116 w 1850439"/>
                  <a:gd name="csY13" fmla="*/ 3902398 h 3902398"/>
                  <a:gd name="csX14" fmla="*/ 92549 w 1850439"/>
                  <a:gd name="csY14" fmla="*/ 3475189 h 3902398"/>
                  <a:gd name="csX15" fmla="*/ 0 w 1850439"/>
                  <a:gd name="csY15" fmla="*/ 3335905 h 3902398"/>
                  <a:gd name="csX16" fmla="*/ 6261 w 1850439"/>
                  <a:gd name="csY16" fmla="*/ 296359 h 3902398"/>
                  <a:gd name="csX17" fmla="*/ 142415 w 1850439"/>
                  <a:gd name="csY17" fmla="*/ 25056 h 3902398"/>
                  <a:gd name="csX18" fmla="*/ 222962 w 1850439"/>
                  <a:gd name="csY18" fmla="*/ 965 h 3902398"/>
                  <a:gd name="csX0" fmla="*/ 1754916 w 1850439"/>
                  <a:gd name="csY0" fmla="*/ 2306961 h 3902398"/>
                  <a:gd name="csX1" fmla="*/ 1749202 w 1850439"/>
                  <a:gd name="csY1" fmla="*/ 920494 h 3902398"/>
                  <a:gd name="csX2" fmla="*/ 1696192 w 1850439"/>
                  <a:gd name="csY2" fmla="*/ 762709 h 3902398"/>
                  <a:gd name="csX3" fmla="*/ 1646357 w 1850439"/>
                  <a:gd name="csY3" fmla="*/ 895094 h 3902398"/>
                  <a:gd name="csX4" fmla="*/ 1643791 w 1850439"/>
                  <a:gd name="csY4" fmla="*/ 3854773 h 3902398"/>
                  <a:gd name="csX5" fmla="*/ 1620957 w 1850439"/>
                  <a:gd name="csY5" fmla="*/ 3901468 h 3902398"/>
                  <a:gd name="csX6" fmla="*/ 1577116 w 1850439"/>
                  <a:gd name="csY6" fmla="*/ 3902398 h 3902398"/>
                  <a:gd name="csX7" fmla="*/ 92549 w 1850439"/>
                  <a:gd name="csY7" fmla="*/ 3475189 h 3902398"/>
                  <a:gd name="csX8" fmla="*/ 0 w 1850439"/>
                  <a:gd name="csY8" fmla="*/ 3335905 h 3902398"/>
                  <a:gd name="csX9" fmla="*/ 6261 w 1850439"/>
                  <a:gd name="csY9" fmla="*/ 296359 h 3902398"/>
                  <a:gd name="csX10" fmla="*/ 142415 w 1850439"/>
                  <a:gd name="csY10" fmla="*/ 25056 h 3902398"/>
                  <a:gd name="csX11" fmla="*/ 222962 w 1850439"/>
                  <a:gd name="csY11" fmla="*/ 965 h 3902398"/>
                  <a:gd name="csX12" fmla="*/ 314400 w 1850439"/>
                  <a:gd name="csY12" fmla="*/ 10224 h 3902398"/>
                  <a:gd name="csX13" fmla="*/ 1543840 w 1850439"/>
                  <a:gd name="csY13" fmla="*/ 360791 h 3902398"/>
                  <a:gd name="csX14" fmla="*/ 1850439 w 1850439"/>
                  <a:gd name="csY14" fmla="*/ 822215 h 3902398"/>
                  <a:gd name="csX15" fmla="*/ 1809254 w 1850439"/>
                  <a:gd name="csY15" fmla="*/ 3471236 h 3902398"/>
                  <a:gd name="csX16" fmla="*/ 1763865 w 1850439"/>
                  <a:gd name="csY16" fmla="*/ 3611583 h 3902398"/>
                  <a:gd name="csX17" fmla="*/ 1695226 w 1850439"/>
                  <a:gd name="csY17" fmla="*/ 3496723 h 3902398"/>
                  <a:gd name="csX18" fmla="*/ 1846356 w 1850439"/>
                  <a:gd name="csY18" fmla="*/ 2398401 h 3902398"/>
                  <a:gd name="csX0" fmla="*/ 1754916 w 1850439"/>
                  <a:gd name="csY0" fmla="*/ 2306961 h 3902398"/>
                  <a:gd name="csX1" fmla="*/ 1749202 w 1850439"/>
                  <a:gd name="csY1" fmla="*/ 920494 h 3902398"/>
                  <a:gd name="csX2" fmla="*/ 1696192 w 1850439"/>
                  <a:gd name="csY2" fmla="*/ 762709 h 3902398"/>
                  <a:gd name="csX3" fmla="*/ 1646357 w 1850439"/>
                  <a:gd name="csY3" fmla="*/ 895094 h 3902398"/>
                  <a:gd name="csX4" fmla="*/ 1643791 w 1850439"/>
                  <a:gd name="csY4" fmla="*/ 3854773 h 3902398"/>
                  <a:gd name="csX5" fmla="*/ 1620957 w 1850439"/>
                  <a:gd name="csY5" fmla="*/ 3901468 h 3902398"/>
                  <a:gd name="csX6" fmla="*/ 1577116 w 1850439"/>
                  <a:gd name="csY6" fmla="*/ 3902398 h 3902398"/>
                  <a:gd name="csX7" fmla="*/ 92549 w 1850439"/>
                  <a:gd name="csY7" fmla="*/ 3475189 h 3902398"/>
                  <a:gd name="csX8" fmla="*/ 0 w 1850439"/>
                  <a:gd name="csY8" fmla="*/ 3335905 h 3902398"/>
                  <a:gd name="csX9" fmla="*/ 6261 w 1850439"/>
                  <a:gd name="csY9" fmla="*/ 296359 h 3902398"/>
                  <a:gd name="csX10" fmla="*/ 142415 w 1850439"/>
                  <a:gd name="csY10" fmla="*/ 25056 h 3902398"/>
                  <a:gd name="csX11" fmla="*/ 222962 w 1850439"/>
                  <a:gd name="csY11" fmla="*/ 965 h 3902398"/>
                  <a:gd name="csX12" fmla="*/ 314400 w 1850439"/>
                  <a:gd name="csY12" fmla="*/ 10224 h 3902398"/>
                  <a:gd name="csX13" fmla="*/ 1543840 w 1850439"/>
                  <a:gd name="csY13" fmla="*/ 360791 h 3902398"/>
                  <a:gd name="csX14" fmla="*/ 1850439 w 1850439"/>
                  <a:gd name="csY14" fmla="*/ 822215 h 3902398"/>
                  <a:gd name="csX15" fmla="*/ 1809254 w 1850439"/>
                  <a:gd name="csY15" fmla="*/ 3471236 h 3902398"/>
                  <a:gd name="csX16" fmla="*/ 1763865 w 1850439"/>
                  <a:gd name="csY16" fmla="*/ 3611583 h 3902398"/>
                  <a:gd name="csX17" fmla="*/ 1695226 w 1850439"/>
                  <a:gd name="csY17"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 name="csX0" fmla="*/ 1749202 w 1850439"/>
                  <a:gd name="csY0" fmla="*/ 920494 h 3902398"/>
                  <a:gd name="csX1" fmla="*/ 1696192 w 1850439"/>
                  <a:gd name="csY1" fmla="*/ 762709 h 3902398"/>
                  <a:gd name="csX2" fmla="*/ 1646357 w 1850439"/>
                  <a:gd name="csY2" fmla="*/ 895094 h 3902398"/>
                  <a:gd name="csX3" fmla="*/ 1643791 w 1850439"/>
                  <a:gd name="csY3" fmla="*/ 3854773 h 3902398"/>
                  <a:gd name="csX4" fmla="*/ 1620957 w 1850439"/>
                  <a:gd name="csY4" fmla="*/ 3901468 h 3902398"/>
                  <a:gd name="csX5" fmla="*/ 1577116 w 1850439"/>
                  <a:gd name="csY5" fmla="*/ 3902398 h 3902398"/>
                  <a:gd name="csX6" fmla="*/ 92549 w 1850439"/>
                  <a:gd name="csY6" fmla="*/ 3475189 h 3902398"/>
                  <a:gd name="csX7" fmla="*/ 0 w 1850439"/>
                  <a:gd name="csY7" fmla="*/ 3335905 h 3902398"/>
                  <a:gd name="csX8" fmla="*/ 6261 w 1850439"/>
                  <a:gd name="csY8" fmla="*/ 296359 h 3902398"/>
                  <a:gd name="csX9" fmla="*/ 142415 w 1850439"/>
                  <a:gd name="csY9" fmla="*/ 25056 h 3902398"/>
                  <a:gd name="csX10" fmla="*/ 222962 w 1850439"/>
                  <a:gd name="csY10" fmla="*/ 965 h 3902398"/>
                  <a:gd name="csX11" fmla="*/ 314400 w 1850439"/>
                  <a:gd name="csY11" fmla="*/ 10224 h 3902398"/>
                  <a:gd name="csX12" fmla="*/ 1543840 w 1850439"/>
                  <a:gd name="csY12" fmla="*/ 360791 h 3902398"/>
                  <a:gd name="csX13" fmla="*/ 1850439 w 1850439"/>
                  <a:gd name="csY13" fmla="*/ 822215 h 3902398"/>
                  <a:gd name="csX14" fmla="*/ 1809254 w 1850439"/>
                  <a:gd name="csY14" fmla="*/ 3471236 h 3902398"/>
                  <a:gd name="csX15" fmla="*/ 1763865 w 1850439"/>
                  <a:gd name="csY15" fmla="*/ 3611583 h 3902398"/>
                  <a:gd name="csX16" fmla="*/ 1695226 w 1850439"/>
                  <a:gd name="csY16" fmla="*/ 3496723 h 3902398"/>
                </a:gdLst>
                <a:ahLst/>
                <a:cxnLst>
                  <a:cxn ang="0">
                    <a:pos x="csX0" y="csY0"/>
                  </a:cxn>
                  <a:cxn ang="0">
                    <a:pos x="csX1" y="csY1"/>
                  </a:cxn>
                  <a:cxn ang="0">
                    <a:pos x="csX2" y="csY2"/>
                  </a:cxn>
                  <a:cxn ang="0">
                    <a:pos x="csX3" y="csY3"/>
                  </a:cxn>
                  <a:cxn ang="0">
                    <a:pos x="csX4" y="csY4"/>
                  </a:cxn>
                  <a:cxn ang="0">
                    <a:pos x="csX5" y="csY5"/>
                  </a:cxn>
                  <a:cxn ang="0">
                    <a:pos x="csX6" y="csY6"/>
                  </a:cxn>
                  <a:cxn ang="0">
                    <a:pos x="csX7" y="csY7"/>
                  </a:cxn>
                  <a:cxn ang="0">
                    <a:pos x="csX8" y="csY8"/>
                  </a:cxn>
                  <a:cxn ang="0">
                    <a:pos x="csX9" y="csY9"/>
                  </a:cxn>
                  <a:cxn ang="0">
                    <a:pos x="csX10" y="csY10"/>
                  </a:cxn>
                  <a:cxn ang="0">
                    <a:pos x="csX11" y="csY11"/>
                  </a:cxn>
                  <a:cxn ang="0">
                    <a:pos x="csX12" y="csY12"/>
                  </a:cxn>
                  <a:cxn ang="0">
                    <a:pos x="csX13" y="csY13"/>
                  </a:cxn>
                  <a:cxn ang="0">
                    <a:pos x="csX14" y="csY14"/>
                  </a:cxn>
                  <a:cxn ang="0">
                    <a:pos x="csX15" y="csY15"/>
                  </a:cxn>
                  <a:cxn ang="0">
                    <a:pos x="csX16" y="csY16"/>
                  </a:cxn>
                </a:cxnLst>
                <a:rect l="l" t="t" r="r" b="b"/>
                <a:pathLst>
                  <a:path w="1850439" h="3902398">
                    <a:moveTo>
                      <a:pt x="1749202" y="920494"/>
                    </a:moveTo>
                    <a:cubicBezTo>
                      <a:pt x="1758465" y="764719"/>
                      <a:pt x="1729208" y="763767"/>
                      <a:pt x="1696192" y="762709"/>
                    </a:cubicBezTo>
                    <a:cubicBezTo>
                      <a:pt x="1663176" y="761651"/>
                      <a:pt x="1645566" y="830600"/>
                      <a:pt x="1646357" y="895094"/>
                    </a:cubicBezTo>
                    <a:cubicBezTo>
                      <a:pt x="1653498" y="1150088"/>
                      <a:pt x="1643588" y="2841755"/>
                      <a:pt x="1643791" y="3854773"/>
                    </a:cubicBezTo>
                    <a:lnTo>
                      <a:pt x="1620957" y="3901468"/>
                    </a:lnTo>
                    <a:lnTo>
                      <a:pt x="1577116" y="3902398"/>
                    </a:lnTo>
                    <a:lnTo>
                      <a:pt x="92549" y="3475189"/>
                    </a:lnTo>
                    <a:cubicBezTo>
                      <a:pt x="41306" y="3460576"/>
                      <a:pt x="-128" y="3398217"/>
                      <a:pt x="0" y="3335905"/>
                    </a:cubicBezTo>
                    <a:lnTo>
                      <a:pt x="6261" y="296359"/>
                    </a:lnTo>
                    <a:cubicBezTo>
                      <a:pt x="6525" y="167338"/>
                      <a:pt x="60515" y="68912"/>
                      <a:pt x="142415" y="25056"/>
                    </a:cubicBezTo>
                    <a:cubicBezTo>
                      <a:pt x="166984" y="11899"/>
                      <a:pt x="194066" y="3653"/>
                      <a:pt x="222962" y="965"/>
                    </a:cubicBezTo>
                    <a:cubicBezTo>
                      <a:pt x="251859" y="-1723"/>
                      <a:pt x="282570" y="1148"/>
                      <a:pt x="314400" y="10224"/>
                    </a:cubicBezTo>
                    <a:lnTo>
                      <a:pt x="1543840" y="360791"/>
                    </a:lnTo>
                    <a:cubicBezTo>
                      <a:pt x="1713594" y="409195"/>
                      <a:pt x="1850863" y="615782"/>
                      <a:pt x="1850439" y="822215"/>
                    </a:cubicBezTo>
                    <a:cubicBezTo>
                      <a:pt x="1848352" y="1835397"/>
                      <a:pt x="1811341" y="2458054"/>
                      <a:pt x="1809254" y="3471236"/>
                    </a:cubicBezTo>
                    <a:cubicBezTo>
                      <a:pt x="1809126" y="3533548"/>
                      <a:pt x="1814620" y="3607335"/>
                      <a:pt x="1763865" y="3611583"/>
                    </a:cubicBezTo>
                    <a:cubicBezTo>
                      <a:pt x="1713110" y="3615831"/>
                      <a:pt x="1691161" y="3561760"/>
                      <a:pt x="1695226" y="3496723"/>
                    </a:cubicBezTo>
                  </a:path>
                </a:pathLst>
              </a:custGeom>
              <a:solidFill>
                <a:srgbClr val="FFCCCC"/>
              </a:solidFill>
              <a:ln w="38100" cap="rnd">
                <a:solidFill>
                  <a:schemeClr val="tx1">
                    <a:lumMod val="50000"/>
                    <a:lumOff val="50000"/>
                  </a:schemeClr>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grpSp>
      </p:grpSp>
    </p:spTree>
    <p:extLst>
      <p:ext uri="{BB962C8B-B14F-4D97-AF65-F5344CB8AC3E}">
        <p14:creationId xmlns:p14="http://schemas.microsoft.com/office/powerpoint/2010/main" val="426098987"/>
      </p:ext>
    </p:extLst>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203</TotalTime>
  <Words>114</Words>
  <Application>Microsoft Office PowerPoint</Application>
  <PresentationFormat>A4 210 x 297 mm</PresentationFormat>
  <Paragraphs>21</Paragraphs>
  <Slides>6</Slides>
  <Notes>0</Notes>
  <HiddenSlides>0</HiddenSlides>
  <MMClips>0</MMClips>
  <ScaleCrop>false</ScaleCrop>
  <HeadingPairs>
    <vt:vector size="6" baseType="variant">
      <vt:variant>
        <vt:lpstr>使用されているフォント</vt:lpstr>
      </vt:variant>
      <vt:variant>
        <vt:i4>2</vt:i4>
      </vt:variant>
      <vt:variant>
        <vt:lpstr>テーマ</vt:lpstr>
      </vt:variant>
      <vt:variant>
        <vt:i4>1</vt:i4>
      </vt:variant>
      <vt:variant>
        <vt:lpstr>スライド タイトル</vt:lpstr>
      </vt:variant>
      <vt:variant>
        <vt:i4>6</vt:i4>
      </vt:variant>
    </vt:vector>
  </HeadingPairs>
  <TitlesOfParts>
    <vt:vector size="9" baseType="lpstr">
      <vt:lpstr>メイリオ</vt:lpstr>
      <vt:lpstr>Arial</vt:lpstr>
      <vt:lpstr>標準デザイン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Manager>peragami.com</Manager>
  <Company>peragami.com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popi17_タオルの取り間違いが多発しています！</dc:title>
  <dc:subject>popi17_タオルの取り間違いが多発しています！</dc:subject>
  <dc:creator>でじけろお</dc:creator>
  <cp:revision>1</cp:revision>
  <dcterms:created xsi:type="dcterms:W3CDTF">2014-12-04T06:28:23Z</dcterms:created>
  <dcterms:modified xsi:type="dcterms:W3CDTF">2026-01-21T02:59:47Z</dcterms:modified>
  <cp:version>1</cp:version>
</cp:coreProperties>
</file>

<file path=docProps/thumbnail.jpeg>
</file>